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5" r:id="rId4"/>
    <p:sldId id="257" r:id="rId5"/>
    <p:sldId id="276" r:id="rId6"/>
    <p:sldId id="262" r:id="rId7"/>
    <p:sldId id="258" r:id="rId8"/>
    <p:sldId id="259" r:id="rId9"/>
    <p:sldId id="279" r:id="rId10"/>
    <p:sldId id="260" r:id="rId11"/>
    <p:sldId id="261" r:id="rId12"/>
    <p:sldId id="286" r:id="rId13"/>
    <p:sldId id="263" r:id="rId14"/>
    <p:sldId id="264" r:id="rId15"/>
    <p:sldId id="266" r:id="rId16"/>
    <p:sldId id="278" r:id="rId17"/>
    <p:sldId id="277" r:id="rId18"/>
    <p:sldId id="265" r:id="rId19"/>
    <p:sldId id="267" r:id="rId20"/>
    <p:sldId id="268" r:id="rId21"/>
    <p:sldId id="269" r:id="rId22"/>
    <p:sldId id="282" r:id="rId23"/>
    <p:sldId id="284" r:id="rId24"/>
    <p:sldId id="270" r:id="rId25"/>
    <p:sldId id="271" r:id="rId26"/>
    <p:sldId id="272" r:id="rId27"/>
    <p:sldId id="273" r:id="rId28"/>
    <p:sldId id="281" r:id="rId29"/>
    <p:sldId id="280" r:id="rId30"/>
    <p:sldId id="274" r:id="rId31"/>
    <p:sldId id="27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09:55:13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18820 4688 42,'0'0'84,"-7"-2"-13,4 1 5,3 1 8,0 0-16,-4-1-15,4 1-11,0 0 6,0 0-7,0 0-3,14-3-4,-4 2-4,7 0-1,6-3 1,3 2-1,3 0-3,14 2 2,2-4 1,5 4 7,21-4-2,-2 4 2,3 1-1,-3 1-5,3 0 15,-3 1-17,4 0-15,-25 1 13,25 1-11,-23-4 4,20 3 1,-23 1-7,2-5-8,0 4 6,-2-5-2,-4 1 3,-2 1 0,-10-2 2,-4 0-3,-6-5-5,0 3 3,-7 0-4,0 3 5,-1-3 5,-6 3-6,-2-2 7,0-3-4,2 3 5,-3-1-9,-1-1 11,1 3-6,-2-1-5,-1 0 7,3 0-18,-4 2 9,3-2 0,-3 2-5,3-3-1,-3 3-21,0 0-4,0 0-18,0 0-6,0 0-19,0 0-18,0 0-28,0 0-65,-17 5-194,10-3 87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28:2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5473 2496 215,'0'0'224,"1"-5"-16,1 2-23,-2-1-16,0-1-16,1-2-12,-1 2-12,0-5-4,-1 4-4,1-2-5,0-2-5,0 0-2,0-2-5,-2 3-5,1-1-1,0 2-12,-3-1 2,3 2-4,-1-1-2,0 1-7,-2 2-10,1 0-12,-2 1-4,-4-4-9,2 7-5,-5-2-33,3 3-1,-5 2 3,-3 3-4,3 2 0,-2 3-3,-5 4 3,4 2-1,2 4 3,-1-2-7,6-4 3,1-1 4,-1 1-5,4 2 6,-1-1-6,3-4 3,2 1 3,1 1-8,1-3 8,0 1-1,3-2 3,1-2 4,2 0-13,2 5 11,1-7 10,3 5-2,1-3 5,-2-2 6,5 2-2,-2-2-1,8 3-3,-10-2-1,4-3 0,4 6-5,-6-4 0,-1 1 0,0-1 6,-5 1-5,6 1-5,-4 2-4,1-1 3,-2-1-4,-3-2 4,2 3-3,-1-1-2,-3 5-3,-1-4 4,-2 1 0,1 5 2,-2-4-1,-3 5 5,-3-3 0,2 4 2,-3-6-3,-3 2-1,0 0 2,-2-4 5,0 1-2,-2-1 4,1-2-6,-2 0-4,1 0 7,1-8-4,2 5 4,1-3 1,0-3 2,-1 1-1,4-1 0,-4-1-5,2-2 0,2 0-3,-1 1 2,2-2-3,-1 1-4,3 1-5,-2 1-11,1-3-9,0 4-12,1-1-18,4 4-20,-3-5-28,1 1-24,2 4-46,-2-8-28,2 8-40,6-9-196,-5 3-470,6 0 208</inkml:trace>
  <inkml:trace contextRef="#ctx0" brushRef="#br0" timeOffset="552.3864">5855 2583 31,'0'0'129,"-7"2"-9,7-2 23,-10 2 8,7-1 1,-3-1 11,1 0-5,-1 0 4,0 0 4,2 2-5,-3-2-7,7 0 0,-14 2-7,8-1-4,-1 1-2,2-2-11,5 0 4,-10 3-13,10-3-4,-6 0-7,6 0-7,-8 1-11,8-1-6,0 0-5,-7-4-5,7 4 0,0 0-3,0 0-8,0 0-1,0 0-4,0 0 6,0 0-1,0 0-13,0 0-4,0 0-12,0 0 2,0 0 3,0 0-4,0 0-8,0 0-8,28 0 13,-7-4-10,6 3 3,1-1 0,12-1-6,0 1 10,1-5-12,3 7-4,-5-2-2,4 4-4,-3-2 9,-10-2-8,8 4 4,-10 0-5,0-2 0,-4 0-6,-3 2-7,-4-1 2,-4-2-16,1 2-5,-4-2 7,-2 1 5,-2 0-1,-6 0 5,7 1 0,-7-1-10,0 0 3,10-1-11,-10 1-5,0 0-36,4-2-33,-4-2-38,0 4-28,0-8-35,0 2-32,0 6-30,-4-14-18,2 7-179,-2-2-497,0-2 220</inkml:trace>
  <inkml:trace contextRef="#ctx0" brushRef="#br0" timeOffset="933.1391">6235 2369 55,'-7'-4'195,"-1"3"13,5 0 14,-4-2-8,7 3-16,-6-2-10,6 2-22,-3-5-13,3 5-12,-4-2-22,4 2-8,0 0-16,0 0-7,0 0-9,0 0-8,20 9-2,-10-6-10,1 3-1,2 1-4,-1-2-7,2 0-2,0-2-8,1 6 2,0-4-11,-2-1 3,1 2-3,-4-1-8,-2-2 0,1 0-3,-1 4 6,2-5-5,-6 0 0,3 1-7,-1-3-2,-1 3 2,0-1-3,-3 1-3,3 0 4,-4-2 0,-1-1 4,4 2 4,-4-2 3,3 3-3,-3-3-3,0 5-2,0-5 1,-1 4-1,-1 4 8,-2 4 9,0 2 0,-3 3 4,-1 0 0,-4 8 4,-2 1-7,0-1-2,1 3 1,-2-4-4,2-2 0,2 2-2,0-2-16,1 0 14,2-5-3,-2-2-3,5-1 0,-2-2-10,1 1-11,2-4-19,1 0-9,-2-2-21,1-2-20,1-1-32,0 3-23,3-1-31,0-6-31,-3 5-31,3-5-27,0 0-127,0 0-407,0 0 180</inkml:trace>
  <inkml:trace contextRef="#ctx0" brushRef="#br0" timeOffset="1485.2362">6810 2450 19,'-2'-7'236,"2"7"-10,0-6-9,0 6-17,0-4-20,0 4-13,0 0-22,-4-7-20,4 7-14,0 0-9,0 0-9,-11 12-16,5-1-4,-4-2 4,0 7-11,-1 8 1,-4-2-7,1 2 2,2 1-1,0-1-7,2 2 3,-2-4-7,3 1-1,2-6 1,1 1 3,0 2 0,2-4-3,1 2 7,3-1-2,0 0 4,3-1 1,-3-6-3,5 2 1,0-1-6,5 1-3,-2 0 1,4-2-5,-2 1 2,2-4-2,2-1 3,0 0-9,0-1 5,6-1 1,-6-3-10,7-1 14,-5 2-9,-2 0-1,3-7-2,0 1 6,-3-1 5,0-1-4,0 0-6,0-1 7,-1-3-4,0 2-8,-1-1 17,1-1-12,-2 0-1,0-4 2,-1 2-6,-1-3 7,-1 2-12,1-3 7,-1 2 9,-4-1-14,2-1 1,-1-2-3,-2 1-7,1-2 5,-1 5-9,-1-7 10,-1 0-3,-1 2-3,0 0-7,-3 2 3,2 2-7,-1-2-4,-3 3 8,3 2-7,-1 0-7,-2-2 3,1 4-1,-3-3 1,-2-1-11,1 1 7,-1 6-15,-3-2 13,-4 1-8,1 3-1,-8-4 4,1 11-5,-2-2 5,-1 5-13,2 0-5,-1 3-16,1 3-26,2-3-19,3 4-31,3-4-37,2 3-38,4 0-39,-1-4-64,5 4-273,2-5-615,3 3 273</inkml:trace>
  <inkml:trace contextRef="#ctx0" brushRef="#br0" timeOffset="5281.5134">8252 2742 119,'0'0'191,"-6"0"-31,6 0-18,0 0-11,0 0-19,0 0-2,0 0-22,0 0-3,0 0-10,0 0-5,0 0-9,-4 3-2,4-3-5,0 0-5,0 0 5,0 0-10,0 0-3,0 0-2,0 0 0,0 0-2,0 0-3,0 0-4,0 0 3,0 0 0,0 0 5,0 0-4,0 0-2,0 0-3,0 0 3,0 0-1,0 0 3,0 0 3,0 0-1,0 0 1,0 0 1,0 0 6,0 0-3,0 0 0,0 0-1,0 0-1,0 0-6,0 0 2,0 0-2,0 0 2,0 0-4,0 0-8,0 0 10,0 0-7,0 0 2,0 0-2,0 0-4,0 0 1,0 0-1,0 0-2,0 0 3,0 0-2,0 0 0,0 0-5,0 0 4,0 0-3,0 0 9,0 0-4,0 0-3,0 0-1,0 0 8,0 0-1,0 0 9,0 0 2,0 0 10,6-10 3,-6 10 5,0 0-3,4-7-6,-1 0-9,1 0 3,0-5 2,1 2-10,0-5-1,1 3-3,-2-2-9,0 4 2,-1-9-6,0 10 5,0-9-2,-2 6-4,-1 0 0,1 2-6,-2 0 4,-3 1-7,4-1 2,-3 3 6,0-1-13,-1 4-6,-3-1-1,0-1-4,-3 7-3,-4-1 4,-1 7 4,-4 2-14,-3 6 7,0 0 6,0 5-2,4-1 13,-1 1-12,5-1 3,2 0-3,2-5 3,4 3-7,2-5-5,1-2-1,0 1 1,3-2 1,0-3-2,3 4 9,1-3 1,3 1 2,2-6 2,1 1-1,5-3 0,1-2 4,9-4 3,-1-3-3,1-4 0,-2 2-1,1-4 0,-2 0 2,1-1 5,-6-6-4,1 0 7,0 0-4,-2-7-30,-3 5 2,-1-6 5,-2 3-3,0-7 4,-3 8 5,-1-5 5,-1 7 0,-2 5 12,0 2 6,-2 7 15,-1 0-6,2 3 1,-2 3-11,-2-1-8,2 5-2,0 0-5,0 0 7,-7 24-4,0-7 2,0 14 5,-1 3-4,-5 10 7,5-7-6,-1 7 1,2-15 1,3 1-1,-2-4-2,3 1 1,1 0 6,-1-10-28,3 1-2,0 0-18,2-6-11,0-2-14,2 0-11,3-1-11,3-4-6,0 2-5,4-4-20,0-5-4,1-3-37,5-2-10,-5-1-9,3-6 4,0-1-3,-2-3 7,-2-3 18,-4 2 14,-2 3 34,-1 0 29,-1-2 30,-2 2 43,-3 6 20,2-1 39,-1 4 1,0 0-7,-2 3-4,0 2-6,0-2-10,0 4 3,0 0-7,0 0 0,0 0 10,0 0-1,2 16-6,-1-11 9,1 2 0,0 2-7,3-3 4,0 3-4,1-5 8,0 3 10,3-3-9,0-1 18,2 0 4,-2-3-1,0 1 13,3-5-1,3-1-1,-2-2 0,-1-1-4,0-1-2,-1-5-3,-1 1 0,-2-1 1,-1-2-2,0-1-8,-4 0-2,0 1-6,-1 5 0,-2 0-5,0-1 5,-3 5-8,0 2-7,-1-1-10,-2 2 4,-2 5-9,-2 3-8,-4 6 6,-5 7-4,4 7 0,-3-3 0,1 7 0,4-2-3,2 1-4,2-3-6,5-2-2,2-5 4,2 2-7,3 1 6,0-4 0,6-1 0,-1 0 3,3-5-11,3 1 11,1-6 3,6-2-6,1-3 3,1-1-5,2-5 3,0-2 0,-2-4-4,0-3 2,-1-1-6,2-2 1,-6-3-2,-1-1-2,-3 0 0,-4-5 2,0 3 1,-4 5 2,-2 1-1,-1 2 1,0 4 7,-3 2 5,0 2-1,0 2-1,0-1-7,0 4-2,-3 1-8,3 2-3,0 0-3,-6 8 0,5 2 1,-1 1-7,1 2 1,1 3-3,0 3 10,1 0-2,1 0 4,2-1 0,-1 1 0,0 0-10,1-1-7,-1-2-12,0 0-5,1-3-3,0-3-5,-1 0-3,-1 0 0,0-3-12,1-3 7,0 4 1,-2-5 11,2-1 1,-3-2-2,10 0 14,-3-3 5,1-2 3,3-4-3,2-5 3,3 0 7,-4 0 4,2-5 4,-4 5 2,7-7 19,-1 3 11,-2-3 8,-3 6 18,4-2-5,-5 3 3,-1 4 22,-1 1-4,-2 2-2,-4 3-3,1-1-7,0 1-7,-1 3-11,-2 1 3,0 0-1,-2 14 8,-3 1 5,-1 0-1,3 5-1,-4-2 3,1 0-7,1-1 1,2-1-8,0-1 4,2 1-1,1-7-6,0 3 0,0-3-5,0 1 0,1-3 3,3-2-3,2 0 4,-2 4 1,3-6-2,3 0-1,1-3-3,2 0-27,-1-3-39,4 0-45,-1-8-45,4-1-50,-1-1-195,-6 0-414,5-5 183</inkml:trace>
  <inkml:trace contextRef="#ctx0" brushRef="#br0" timeOffset="5398.5966">9383 2365 97,'0'-5'164,"-1"-3"-24,-1 4-8,2 4-36,-1-5-50,1 5-35,0 0-17,0 0-25,0 0-31,0 0-37,-4 20-105,2-13 47</inkml:trace>
  <inkml:trace contextRef="#ctx0" brushRef="#br0" timeOffset="5665.766">9365 2496 67,'1'2'267,"-1"-2"-33,0 5-20,-1-2-28,2 1-20,-1 5-4,1 2-1,1 5-3,-1 2 0,1 1-6,1 7-9,2 1-16,-2-3-3,-1-4-16,2-3-4,-1 0-8,0-1-15,-1-6-6,1 2-8,0-2-4,-2-3-4,2-1 7,0 1 16,-2-3 22,-1-4 24,7 3 18,-7-3-5,0 0-10,12-17-13,0 5-5,-2-1-10,6-6-15,-4-2-10,2 1-13,-5 3-4,1-2-9,0 2-2,-2 2-16,-1-1-25,-1 5-22,-1 2-33,1 0-29,-2 3-27,0 2-25,1-3-33,0 5-26,-1-2-28,2 2-17,4 1-26,0 0-30,-2 3-188,2 2-512,0-2 227</inkml:trace>
  <inkml:trace contextRef="#ctx0" brushRef="#br0" timeOffset="6419.3288">9806 2578 87,'2'-5'259,"0"1"14,-1 1 13,-1 3-9,2-6-9,-2 2-28,0 4-30,0 0-21,0 0-25,0 0-18,0 0-17,-6 10-10,2 0-9,-1 7-7,0 3-16,0-3-8,2-1-8,0 1-6,0 1 5,3 0-11,0-1-15,1 0-2,2 0 2,0-7-13,3 2 2,1-2-1,5-1 1,2-4-18,3-3-22,3 0-8,3-6-11,1-3-11,-2-5 3,-1-1-4,2-1 8,-3-4 0,-1-3 9,-2-1-6,0 2 7,0-5 1,-2 1 7,-3 3 18,-5 3 20,0 2 13,0 5 11,-4 3 7,-2 3 5,3-1-18,-4 1-9,0 5-13,2-3-2,-2 3 1,0 0 0,-7 21-3,0-4 3,-1 6-4,-1 2-3,-1 1 3,-3-2-5,5 0 0,-4-1 0,6-9-1,0 3-2,-1-3 3,2-2-3,1-4-4,1-1 6,-1-2 0,1-1 3,3-4 20,-2 7 22,2-7-12,0 0 9,0 0-27,12-23-22,2 3-1,-1 0-5,5-2-2,-1-4-4,6 3-8,-4 3 6,1-2-7,1 7 2,-5-1 2,-1 8 11,-3 1-9,-1 2-4,-3 5-2,2 2-4,-1 5 3,-1-2-2,-2 3 3,0 2 5,0 6-4,-1-1-4,-1-1-14,-1 6-19,2-3-27,0 1-22,-3 0-17,2-2-14,4 0-21,1-2-18,-2-1-3,6-4-19,2-2-6,5 1 21,1-4 14,-5-4 26,5 0 1,-6-4 21,5-4 26,-4 1 44,6-8 30,-5 0 29,0-2 12,0-4 25,-3 1 16,0-4 0,-2 0 18,-3-5-1,0 5 10,-4 5 8,0-7 0,-4 10 1,-1-1-3,0 5 6,0 0-15,-1 6-12,-2 1-10,-1-1-13,-3 9-3,-6-1-9,0 6-5,-5 3-7,1 7-10,-1 3-6,2 0-6,2 6-1,1 0-13,1 2-3,3 3 4,1-5-3,2 7 0,2-5-5,1 6 6,0-4-3,1 1 3,-1 2 6,3 1-3,-5-4-2,3 2 4,-3 0 3,3 0-2,-5 0 5,0-2 10,-3 1-3,-2 0 5,1-3-1,-2 0-1,1-2 2,-2-2-4,-2-3 5,1 0-8,2-4 0,2-4 4,2-2-5,-2 1-7,0-3-19,5-1-22,-2-7-38,1 5-42,1-7-80,-1 3-234,7-3-470,-11-12 208</inkml:trace>
  <inkml:trace contextRef="#ctx0" brushRef="#br0" timeOffset="6569.4221">10200 2438 99,'-3'-10'160,"-1"3"-21,1 2-56,0-2-100,3 4-61,0 3-84,0 0 38</inkml:trace>
  <inkml:trace contextRef="#ctx0" brushRef="#br0" timeOffset="7303.3351">11278 2401 77,'4'-9'248,"-1"-1"-10,-2 5-21,2-2-20,-3 4-19,1-1-16,-1 0-27,0 4-16,0 0-13,0 0-6,-3 18-7,-1 1-2,-1 6-7,-5 6-6,-2 1-11,-3 11-1,5-14-6,-4 0-4,4-1-7,0-2-4,3-2-11,0-7 2,0 0-2,4-5-4,-2 2 1,2-2-10,0-2-4,3 0-4,0-1-6,0-4-6,0-2 2,4 2-9,-1 2 0,1-5-15,3 0-16,3-3-19,3-2-15,0-1-19,2-2 6,-3-1-33,1-1-6,0-1-15,0 1-5,-3 1-3,-2-3-9,-1 5-95,2-4-272,-7 2 121</inkml:trace>
  <inkml:trace contextRef="#ctx0" brushRef="#br0" timeOffset="7665.8435">11223 2602 88,'-16'-7'95,"2"0"14,0 2 21,4 3 16,0-3 8,3 0 3,2 4-1,0 0 3,1 0-15,3-2-14,1 3-19,0 0-6,0 0-7,11-11-11,3 6-2,11 0-9,-1 0 0,2-2-6,1 2-1,1 4-2,-2 1-9,0 1-4,-4 3-6,-1 2-3,-8 4-6,1-2-5,-6 6-8,0 2 3,-4 1 0,-4 1 3,-1 6 1,-2-5-3,-2-1 2,-3 2 4,5-6-9,0-1-3,2-3-4,-3-1-1,1-1-2,2-1 1,2 1 1,0-3 1,2 1 8,1-3 12,2 1-1,5-4 1,1-1-1,6-2 0,-3-4-2,7 1 1,-6 2 6,4-11 12,-8 5 1,6-4-3,-5 2 12,2-5-6,-4 3 7,-2-1-6,-2 3 4,-2-5-7,-1-2-8,-1 10-11,-2-2-1,-1-1-2,-4 3-5,2-2-6,-3 0-10,0 3-23,-1 1-18,-2-1-29,-1 3-22,-1 1-31,1 2-37,-1-1-49,1 4-43,2 2-47,-1 1-215,2 0-539,2 1 239</inkml:trace>
  <inkml:trace contextRef="#ctx0" brushRef="#br0" timeOffset="8461.5978">12197 2421 282,'3'-10'291,"1"5"-8,-4-3-39,3 4-21,-3-1-33,0 2-22,0 3-50,0 0-11,-3 11-10,-1 5-3,-1 6-6,-4 6-11,2 1-5,-1-2-8,-2 2-4,3-6-8,1 6-4,-1-7-5,4-3-1,-1-4-5,3 1 3,-1-7-8,2-1 0,-3-1-4,3-2 1,3-1 0,-3 1 1,2-1 22,-1-2 8,-1-2 2,0 0 5,18-5 1,-8-4-7,1 1 1,8-6-7,-4-3-4,1-2-3,-2 2 6,-2 3-7,0 1 9,-1 0-12,0-1 3,-1 5-5,-1 0-8,-4 2-12,1 3 2,-2-1 8,0 3-15,-1 1-6,-3 1-5,7 6-3,-3 4 4,-1 1-1,0 0-1,1 3-1,1 5 3,-2-2-4,2 3 2,3-4 4,-3 4-2,3-4-3,-1-2-2,2-1 5,-2-1 3,1-2 0,3-2-1,1 1 2,-4-4 4,6-2 10,0-4 13,2-1 11,-1-1 7,-1-4 8,7-2 4,-7-1 1,5-5 2,0-1 4,-1-2 4,-4-3-7,4-1-3,-4-4-13,-3 4 5,-2-8-6,-1 4-8,-1-3-6,-7 0-2,2 2-10,-4 8-4,2 2-2,-5 2-2,-1-2-19,0 4 13,-2-3-18,0 8-14,2 2-33,0-1-24,-2 3-48,1 0-32,0 3-36,1 2-44,6-1-38,-8 4-40,5 2-30,1 1-230,2 0-617,5 1 273</inkml:trace>
  <inkml:trace contextRef="#ctx0" brushRef="#br0" timeOffset="9198.9932">13438 2368 5,'4'-8'299,"-1"3"-2,0-2-12,-1 3-14,0-4-11,-2 3-13,0 0-14,0 5-27,0-7-24,-2 2-15,2 5-11,-5-7-23,1 5-14,-6 2-14,-4 4-12,-7 1-9,-3 6-8,-1 3-9,-1 5 4,-9 0-13,13 6-4,-9 5-43,10-10 1,-1 5 3,4 0 0,3-1 1,0-3 0,4 0 1,4-4-3,4 3 1,-1-1 2,1-2-1,6 1 0,0-2-1,1-5 5,6 4-6,-2-3 2,5-4-8,0 2-18,7 1-17,-1-3-16,2-5-17,3-1-17,-3 0-23,1-4-13,-1-1-26,-6 1-3,1-5-22,-1 2-4,-1-3-22,0-2-12,-2 0-9,0 2-136,-5 0-373,-1-2 165</inkml:trace>
  <inkml:trace contextRef="#ctx0" brushRef="#br0" timeOffset="9407.1417">13220 2552 4,'-4'0'227,"0"-1"-5,-1-1-3,5 2-21,0 0-14,-4-2-10,4 2-24,0 0 3,0 0 0,0 0-3,18-1-11,-2-1-12,-1 2-10,12 0-16,2 0-9,-2-3-8,3 6-6,0-1-9,9-1-10,-12-1-32,1 1-22,-1-1-39,0-1-44,-4 0-47,4-1-32,1-1-42,-2 1-158,-1-2-386,2-1 170</inkml:trace>
  <inkml:trace contextRef="#ctx0" brushRef="#br0" timeOffset="9885.3385">14038 2310 282,'-6'-5'286,"1"2"-14,4 2-23,1 1-17,0 0-19,-5-5-24,5 5-16,0 0-12,0 0-17,9-6-5,3 4-15,3 1-3,7-1-4,4 2-15,0 0-5,1 0-8,4 3-5,-1-1-9,-4 1 1,4 1 3,-2-3-1,-1 2-3,-3-2 0,-2-2-7,-8 1-6,-1 0-6,-2-3 3,-4 5-5,2-4-10,-3 4 1,-6-2-5,7-2-19,-7 2-25,5-3-31,-5-1-24,0 4-33,-3-6-17,-1 3-10,-3-5-10,-3 5 1,-4 1 6,0-2 4,-1 4 16,0-1 0,6 2 12,-5-1 7,3 0 12,0 1-4,2 4 12,0-3 9,-1 1 1,3 6 14,-4-3 4,1 6 13,0 2 2,-4 5 11,4-3-2,0 8 6,-4 3 10,6-2-1,-3 4 11,-1 2 1,2-1 1,1 0 11,-3-4-6,4 1 7,-3-3-7,4-6 1,0-1 1,2 0-4,-2 0 5,3-5-8,-2 3 2,4-6-3,-3-1-3,3-3 5,0 2-9,2-2-21,-3 0-14,3 2-24,0-7-18,0 4-15,0-4-24,0 0-43,0 0-48,0 0-116,13-1-339,-6-2 150</inkml:trace>
  <inkml:trace contextRef="#ctx0" brushRef="#br0" timeOffset="10229.4584">14807 2003 167,'0'-10'294,"2"2"-12,-1 3-14,-1 1-29,1-2-20,-1 6-28,0-7-22,0 7-19,0-7-21,0 7-13,0 0-20,0 0-2,0 0-10,6 17-3,-2-2-2,-1 2-4,4 2 8,4 5-5,-1 3 4,5 2 7,-3 2 2,2 1-10,6 7-6,1-1-2,-7-13-12,-1 1 5,1-1-13,-1-3-3,-1-1-9,-5-4-3,0-8-4,-1 3 1,-2-4 0,1 1-3,0-3-4,-1-2-15,-1 1 8,-3-5-8,3 5-7,-2 0-12,-1-5-26,3 7-12,-3-7-19,0 0-27,0 5-25,0-5-51,0 0-47,0 0-67,0 0-204,-3-22-524,3 12 232</inkml:trace>
  <inkml:trace contextRef="#ctx0" brushRef="#br0" timeOffset="10464.3377">15105 2014 59,'-2'-5'233,"2"-1"-19,0 6-31,0 0-22,-1-3-19,1 3-14,-9 9-10,-2 3-3,-3 6-1,-6 6-9,1 2-11,-10 8 4,3 0-15,-1 2-5,4-11-8,4-1-9,0 0 0,2-2-16,-1-1 6,4-1-8,3-6-7,-5 3 3,6-5-8,0 0-2,4-5 2,1 0-12,0-2-16,0-2-17,2 0-14,3-3-12,-4 6-17,4-6-36,0 0-56,0 0-48,0 0-114,-11-14-338,8 7 150</inkml:trace>
  <inkml:trace contextRef="#ctx0" brushRef="#br0" timeOffset="10769.043">14658 2181 106,'0'0'200,"-10"0"-10,10 0-7,0 0-3,0 0-9,0 0-8,0 0-2,0 0 9,0 0 12,23 4-10,2-1-6,0-3-16,19-2-11,-3 12-7,4-4-16,0 6-9,0-7-12,2-1-2,-5 3-13,-3-3-3,-9 1-7,-6-2-1,0-4-1,1 4 0,-10 0 0,-2-3-5,4 2-1,-7-3-7,-3 2 3,-7-1-10,14 2-13,-14-2 2,10 1-7,-10-1-10,0 0 0,9 1-18,-9-1-14,5 3-19,-5-3-13,0 0-31,0 0-38,6 1-31,-6-1-45,0 0-50,0 0-31,0 0-179,0 0-485,0 0 215</inkml:trace>
  <inkml:trace contextRef="#ctx0" brushRef="#br0" timeOffset="25239.3095">5508 3315 59,'0'0'112,"0"0"-13,0 0-9,-4 20-1,-2-5-2,2 10-6,-3-5 2,0 7-14,-1-2-4,-1 3-3,2-3-3,0-1 7,0-6-17,3 2 4,-1-5-6,0 3 1,0-1-3,2-2 3,0-4-1,0-1 10,0-1-13,0-2-3,2-1 9,1 0 6,-3-2 5,3 0 6,0-4 9,0 7 9,-1-5 9,1-2 5,-2 3 15,2-3 11,0 0 8,0 0 5,0 0-6,0 0-15,0 0-14,0-15-14,2 4 0,-1 0-12,-1-5-11,1-2-11,2 2-13,1-11 1,1 8-2,-1-6-3,2 1-2,2-1-8,0-2-2,2-1-8,2 3 5,-1 0-21,2 2 13,-1-3-4,2 4 3,3-2-6,-1 3 3,-2-1 2,4 4-11,-2 1 5,-5 6-3,0 3-7,-1 0 3,0 4-3,-2-1-2,1 5 5,-1 3-7,2 2-2,0 6 2,-2 2-1,-1 4-7,2 7 7,-4 3-6,0 2 5,-2-3-13,-3-1-11,0 1-2,-5-1 0,1-6-8,-3 7-2,-3-4-4,4-3 3,-2-2-3,1-2 4,-4-2 3,2 0 7,1-3 3,-1-3 3,3 1 3,0-1 1,-1 0 5,2-3 1,0 0 4,-1 0 4,3 0 3,1-3 1,2-1 10,-5 3 7,5-3 6,-5 0 7,5 0 3,0 0-4,0 0 5,0 0-3,0 0-3,-3-7-3,3 7 2,7-9-6,-3 5-3,3-3-1,0 0-3,0-1 4,8 3-7,0-1 1,-1-1-1,5 0-4,3 2 4,-1 0 0,-1 3-3,2 2 5,-6 2-6,6 4 3,-6-2-2,3 5-2,-6-1-5,0 4 2,-2-6-1,-1 10 3,-3-3-6,-4 4 3,-3-5 2,-3 13 1,-3-7 1,-5 5 1,-3 1 3,-3-4 0,0-1-4,0 0-4,-4-3 0,3-5-2,-6-1-6,8-2-5,-2-2 0,1-3 5,-4-2-3,8-1 3,-1-4 0,3 2 2,3-2-1,-1 0-2,5 0 3,-5 0-2,2-2 0,2 1 2,2-2 3,-1-2-3,-1 3-2,3 1-11,0 1-1,-2-2-11,3 2-8,-5 0-16,6 0-14,-3-1-31,3 5-24,-3-5-26,3 5-29,0 0-26,-1-4-112,1 4-348,0 0 155</inkml:trace>
  <inkml:trace contextRef="#ctx0" brushRef="#br0" timeOffset="25846.2374">6114 3532 50,'-5'-1'212,"0"0"-10,2 0-10,3 1-26,-4-2-15,4 2-20,0 0-9,0 0-16,0 0-8,0 0 1,14-1 11,0 1-1,9 0 2,4 1-5,0-2-3,12 2-3,0-4-10,3 1-1,-2 2 18,1 0-7,0-1-11,-1 1 2,0 0-12,-11 0-10,0 0-4,-3 1-13,-3-1-10,-8 0 0,1 0-2,-6 0 1,-2 0-10,1-1 0,-5 1 2,0-1-4,0 1 1,-4 0-10,6-3-5,-7-1-26,1 4-13,-7-8-20,2 1 0,-2 0 1,-7-4 3,-5-2-2,-1 1 7,-1-1 2,-2-4 0,3 5 8,-2-1 5,2 2 8,0 2 4,2 1 13,3 2 1,2 1 23,5 1 10,0-1-2,3 3-8,0 1-1,1-1-9,1 0-4,3 2-3,0 0-3,0 0 3,0 0-1,22 14 3,-7-7-6,6 4 9,3 0-2,1 1 1,1 1-2,-2 4 1,1-4-5,-4 6-1,-1-4-3,-2 2 4,-1 0-6,-6-4 4,0 0-7,-5-1-3,1 5 5,-2-3 5,-5-2-9,-2 2 8,-1-2-3,-1 1 0,-4-1 0,-3 0-1,1-1-6,-3 1 13,-7 2-7,9-5-6,-5 2-12,4-2-13,-2-3-21,1 6-20,3-9-23,3-2-31,1 2-29,6-3-34,-5 1-37,5-1-184,0 0-440,0 0 195</inkml:trace>
  <inkml:trace contextRef="#ctx0" brushRef="#br0" timeOffset="26130.2608">7029 3422 121,'3'-12'244,"-3"2"2,2 1-4,-2 2-8,0 3-8,1-1-20,-1 0-18,0 5-21,0-6-23,0 6-18,0 0-18,0 0-3,0 0-18,-7 16-5,3-1-9,-3 11-3,0-8-9,-2 8-6,1 1-9,-1 1 2,1-2-1,1 3-3,-6-7-4,6 2 1,-1 3-3,2-12-10,-1 9 3,3-5-1,-3 0-10,1-5 4,3 3-1,-2-6-4,0-2-9,3 0-19,-1-2-24,3-1-32,-2-2-39,2-4-31,-1 7-28,1-7-33,3 4-45,-3-4-147,0 0-421,0 0 186</inkml:trace>
  <inkml:trace contextRef="#ctx0" brushRef="#br0" timeOffset="27072.4936">8055 3703 50,'1'-4'158,"2"0"-11,1-2 8,-1 1 4,0-2 1,1 0 1,-2 0-3,0-3-5,1 1-7,-1-3-9,0 3-6,0-1-4,0-1-10,-2 1-12,0-2 1,-2 4-13,-1-4-8,0 3-7,-1 1-9,1-1 3,-2 5-18,0 1 22,-2 0-11,0 1-11,-1 6-4,-8 0-6,-1 9 2,-1 4-6,0 0-3,2 3 2,0 4-8,1-3-4,2 0-6,4 3 2,0-2-4,4-6-1,0 2-2,3-1-2,2-6 1,0-2-3,0 2 0,5-3-2,-2 0-6,3-2 7,-1-5 9,5 1 8,3-4 3,2-1 3,5-8-6,0-1 3,1-5 3,0 0 1,-3-4-9,2 0 3,-2-4-1,1-2 8,5-8-8,-8 5-2,4-9-3,-4 7 5,1-11-15,-3 0 9,-6 11 1,1 1 6,-4 4 2,2 2 10,-4 8 0,2 3 13,-3 3-9,-2 5-26,3 1 9,-6 1-6,3 4-10,0 0 0,-4 18-4,-2 0-3,-2 11-8,-4 1 16,3 4 10,-2 10-11,1-8-7,0-4-1,3 2 6,4-3-9,-3 1-16,4-5-24,2 2-17,2-10-19,0 5-18,2-5-11,0-2-12,2 0-20,-2-9-8,3 3-14,3-4-27,1-1-31,3-2-15,0-5-31,0 1-140,-1-3-435,-2 0 192</inkml:trace>
  <inkml:trace contextRef="#ctx0" brushRef="#br0" timeOffset="27819.5507">8375 3610 163,'1'-4'174,"-1"0"-18,3-1-15,-2 3-9,-1 2-16,2-3-15,-2 3-9,1-3-14,-1 3-8,0 0-2,6-1 3,-6 1 3,0 0 6,12 1 6,-6-1 10,1 3-3,3-3-4,-2 0 4,2-3-3,6 3 1,-2-4-5,1-1 1,-2 0-7,-1 3 2,3-5-5,-2 1 8,-5 2 0,2-4 3,-2 3 4,-1-1 1,0 0 3,-4 3-12,0-1 6,-1 0-2,0 0-12,-2 0-8,0 4-17,0 0-5,-3-5-20,3 5-5,-15 6-18,2 1-4,-6 4-6,-3 4-9,4 2 7,-3-3-9,1 5 3,7-6-2,2-1-5,1 0-3,5-1-1,-1-2-2,3 4 3,1-2 2,4-1 3,1-1-3,2-1 5,1-2 6,7 2 1,1-1 0,6-2 7,2-3-5,2 3 0,0-8 1,0-1 4,-2-1-1,4-3-1,-3 0 0,-1-2 2,-1-5 2,-7 5 5,3-4-7,-4 2 2,-2-2 0,-1 1-3,-4 1 5,-1 0 2,-2 3-2,1-2-6,-3 0 6,-1 4-5,1 3-3,-2-3 2,1 4-9,0 3-1,-1-7-7,1 7-6,0 0-6,0 0 0,-7 10 5,9 0 2,-2-2 5,1 1 1,6 4 0,-1-5 4,-2 5 3,3 1 5,0-2-5,-3 3 4,-1-4-2,6 2 1,-8-3-5,4 6 5,-2-4-3,0-2 3,-3-2-2,2 1 8,-1-3-5,1 1 3,-1 0-2,2-6 7,-3-1-5,3 4 3,-3-4-2,5 3 6,-5-3-5,10-7 4,-6 3-2,5-6 2,1 1-7,2-5 6,-2-1 1,6-2 2,-1-1-2,-6 2 1,2 3 12,-1-1 5,1-1 6,-1 5 8,-3 0 16,0 2 0,0-2 4,-3 6-13,0 1 0,-2-1-7,-1 1-6,1 0-7,-2 3 3,0 0-3,1 13 0,0-6-2,-1 6-2,-1 0-3,0-1 3,1 4-2,0 0 2,0 0-3,0-3 2,2 3-3,-1-2-3,1-1 6,0-5-1,3 4-1,1-3-2,-3 0-2,4-2-3,1-1 6,1-3 0,1-1-5,-1 0 2,1-2-6,3-4-8,-6-1-11,4-2-4,1-1-14,-1-1-16,0 0-11,-4-4-18,4-2-29,-5-2-34,1 2-19,-1-3-36,2 0-27,-5 1-138,1-2-394,-1 2 174</inkml:trace>
  <inkml:trace contextRef="#ctx0" brushRef="#br0" timeOffset="28134.5079">9289 3435 262,'0'0'270,"-3"-1"-17,3 1-30,-1-7-21,1 7-26,0 0-19,0 0-17,0 0-14,0 0-14,0 0-6,0 0-13,0 0-4,0 0 6,0 0 8,0 0 10,0 0 14,0 0 11,0 0 11,0 0 5,0 0-4,-2-2 5,2 2 1,0 0 8,0 0-9,0 0-8,0-4-6,0 4-8,0 0-13,0 0-7,0 0-18,0 0-8,0 0-15,0 0-5,0 0-3,0 0-7,0 0-16,0 0-16,0 0-37,0 0-20,0 0-40,0 0-50,0 0-53,0 0-52,0 0-54,0 0-19,-1 14-35,4-10-244,-2 0-628,2 2 278</inkml:trace>
  <inkml:trace contextRef="#ctx0" brushRef="#br0" timeOffset="28815.3067">9480 3549 176,'-1'-3'308,"-1"-2"-19,2 2-33,0 3-26,-4-4-25,4 4-24,0 0-16,-1 9-10,1-1-22,4 4-13,-4 0-13,1 6-7,1-1-12,1 1-3,0 0-12,-2-1-5,1 1-4,2-3-7,-2 2-4,0-5-7,0-3-2,-2-1-6,0 1-1,1-4-3,-1 1 2,1-1 17,-2-1 26,2-1 16,-1-3 18,0 0 7,3 4 5,-3-4 8,0 0 4,0 0-12,0 0-10,10-10-12,-2-2-18,-1-2-4,2-3-14,0 1-2,4-9-8,-2 3 3,1-2-15,3 1-8,-6 0 2,-1 6-3,0 2-7,0 1-1,-3 2-11,2 4 5,-5-1-10,2 4 3,-1 0-6,1 1 2,-3 1-11,1 2 1,-2 1-6,0 0 7,8 1-10,-4 5 7,4 0 5,-3-1-8,4 5 8,2-3-5,0 4-6,0-2 11,2-1-9,0 1 14,-2-5-6,3 3 3,-2-1-3,3-1 4,-1-3-9,1 3 8,-2-3-17,-2-3 13,-3 0 1,3-2 4,-1 1 1,-2-1 6,3 0-5,-2-4-2,2 0-7,0-5 8,-2 5-6,-1-4 2,-1-3 4,-1 3 1,-1 1-5,0 0-3,2-5-2,-4 5 3,-1 1 1,0 2-9,-2 0 3,1 0-3,-1 4 1,-1-1-18,1 4 6,-4-3-3,4 3 9,-12 4-10,-3 6 5,-6 4-6,-2 3-7,2 2 4,1 2-14,-1 1 14,3-1 6,1 3 7,3-5 10,4-2-17,3 1 10,1-3-1,4 0-2,-3 1 8,5-4 1,3 2-12,-3 0 7,4-2 7,2-2-4,4 0 1,-3-2-6,4 1-14,-2-4 24,5-3 2,0 0-17,-1-2-10,2 0-29,-2-3-7,-4 2-4,4-6-15,0 1-23,-2-2-26,-2 3-21,-1-4-23,-1 5-31,1-5-29,2 1-51,-1 4-243,-2-4-570,0 1 253</inkml:trace>
  <inkml:trace contextRef="#ctx0" brushRef="#br0" timeOffset="29880.7183">10983 3509 160,'2'-9'294,"-1"5"-11,-1-1-22,1 1-25,-1 0-33,0 4-26,0 0-24,0 0-7,0 0-22,-11 19-7,1-4-16,-3 11-5,-3-2-12,2 5 1,0 0-15,2-2-7,0 3-2,2-3-6,3-3-12,1 2 2,2-11-7,1 2 0,3-6-9,-3 1 1,6-1-6,-3 1 1,0-6-4,4 1 0,-1-2-6,4-1 8,-1-1-2,4-2 6,0-5 5,4 1 6,0-4 2,0 3-1,3-11-1,2 2 4,-7 3 3,6-6 1,-4-1 10,-2 3-14,-1 0 7,-2 0 3,-2 7 2,-1-2-1,1 1-3,-3 3 4,-1 1 5,0 1-14,-3 3-14,3-5-1,-3 2-13,0 3-13,0 0-1,0 0 0,0 0 3,0 24-2,0-6-3,3 7 7,-6-7-6,3 5 2,0-3-4,3-2 8,-1-1 0,3 2-11,0-1 0,0-2 4,3-6-1,-1 6 2,4-4-5,-4-5 8,3 0-7,0-2 5,-3-2 0,10 0 5,-3-3 5,1 0-10,0-5 19,4-4 9,-5 1-4,1 1-1,-3-6 2,5-3-1,-6-4 2,5-3-11,-3-2 7,-1 0-17,-2 0 14,-3-3-2,0 3 2,-1-3-4,2 2-14,-5 6 7,-1 4-2,-3-4-3,1 5-16,0-2 0,-1 3-13,-2 2-1,2 0-28,-2 3 5,-1 1-12,2 1-26,-1 3-32,1 0-29,-1 0-34,0 2-35,3 2-24,0 0-23,-10 4-15,6 0-184,1-1-500,-1 3 221</inkml:trace>
  <inkml:trace contextRef="#ctx0" brushRef="#br0" timeOffset="31281.1177">12266 3597 59,'3'-4'188,"-1"3"-5,-2 1-5,0 0-12,0 0-9,0 0-7,0-5-3,0 5-13,0 0-1,0 0-9,0-7-3,0 7-9,0 0-10,0 0-1,0 0-9,0 0-4,0 0-7,0 0 4,0 0-13,0 0-8,0 0-3,0 0-7,0 0-1,0 0-8,0 0 6,0 0-18,0 0 4,0 0-11,0 0 5,0 0 4,0 0-18,0 0 5,0 0-2,0 0-4,0 0 3,0 0-3,0 0-6,0 0 1,0 0 0,0 0-5,0 0 5,0 0-4,0 0-2,0 0 1,0 0-1,0 0-2,0 0-1,0 0 2,0 0-3,0 0 0,0 0-3,0 0 3,0 0 2,0 0-5,0 0 1,0 0 0,0 0-2,0 0 4,0 0 3,0 0-7,0 0 4,0 0-3,0 0 0,0 0 0,0 0 2,0 0 1,0 0 1,0 0 0,0 0-2,0 0-3,0 0 6,0 0 7,0 0-13,0 0 4,0 0-4,0 0 6,0 0-1,0 0-3,0 0 1,0 0 4,0 0 6,0 0-8,0 0-4,0 0 3,0 0 2,0 0 10,0 0-16,0 0-3,0 0 6,0 0 0,0 0-1,0 0 2,0 0-1,0 0-4,0 0 3,0 0-3,0 0 10,0 0-10,0 0 1,0 0-3,0 0 1,-9 9 1,9-9-1,0 0 3,0 0-4,0 0 1,0 0 8,0 0-9,0 0 0,0 0 3,0 0-4,0 0 2,-1 3-2,1-3 0,0 0-1,0 0 2,0 0 1,0 0-1,-4 1 2,4-1 1,0 0 10,0 0-10,0 0 9,0 0-3,0 0 4,0 0 4,0 0-1,0 0-3,0 0 9,0 0 2,0 0-4,0 0 0,0 0-1,4-13-1,-4 10 0,0 3-6,-2-4 1,2 4-4,-2-3-5,2 3 1,0 0-6,-5-3 2,5 3-2,-10 8 6,-1 1-6,-2 0 7,2 7-9,-3-2 1,-1 5 2,3-5-7,-2 7-4,7-7 0,0 4 5,0-4-2,2 2 4,3-4-2,-1 1 3,0 0-4,6-2 4,-1 1 3,-1-2-1,3 0 0,-1-5 4,1 4 2,3-3-3,2-3 2,-1 0-4,5 0 8,1-6 0,0 2-4,2-4 10,-2-1-8,1-1 1,-3-3-1,2 0-1,-2 1-2,2-9 3,-1-3 0,-2 1 0,-4 3-2,-2 1-2,0-3-5,-3 2 4,-2-3-8,0 4-1,0 0 28,-5 7-9,0-4-1,-4 6-4,-2 0-4,-4 2-2,0 5-1,1 0 2,0 8-2,-3-1-2,3 1-3,0 1-11,3 3 4,2-5-3,1 6 6,2-4-1,4 2 3,0-2 0,2 3 4,2 1 0,3 2 7,2-4-2,3 0-1,1-1 0,3-1 4,2-4 3,-1-2-6,7-6 2,0 3 0,-2-2 5,1-6 0,-5 5 2,6-8-6,-2 1 11,-6 0-7,0-2 6,1-4-5,-3 2 0,0-6 0,-2 4-1,-3 0 0,0 3 3,-4-3 2,1 7 6,-2 0-1,-1 1 1,1 3-6,-2 1-6,1-2-10,0 4-10,-1 2 0,0 0-3,0 0 8,3 17-1,0-5 2,-2 2 3,2 2-1,-1 2 4,0 0 0,1 2 0,-1 3 4,-1 6-7,-1-3-12,2-6-8,-2-2-6,0 0 2,0-1-7,0-7 1,2 2-8,-2-4-15,0-1 0,2 0 8,-1-3 6,3-1 3,0 0 5,4-3 5,1 0-7,1-3-7,2-1-20,5 0-4,-3-2-6,5-2-17,2 1-2,-5-2-6,-3 0-35,2 3-85,-1-4-242,0 3 108</inkml:trace>
  <inkml:trace contextRef="#ctx0" brushRef="#br0" timeOffset="31726.1417">13334 3635 114,'0'-17'273,"1"5"-10,-1-1-18,0 4-13,-1-2-17,0 4-25,-1 3-25,-5-2-18,2 4-15,-5 3-14,-6 3-6,-4 4-11,-1 2-12,3 5-6,-3-3-11,3 5-5,-1 0-10,5-5 1,2 8-10,2-10-5,1 5-6,2-1-7,3 2-7,1-2-7,0-4-2,6 3-5,0-7 0,1 1 3,4-2-3,2-5-3,6-3 2,-2-3-4,7-6-3,0-2 1,-1 2-5,1-5 3,-3-3-3,2 0 1,-2-1 5,-2 1 15,-1 3 9,-3 4 12,-2 0 9,-3 5 14,-4 1-2,2 2-9,-3 0-10,1 4-13,-1-3-6,-2 4-2,0 0 0,0 0 0,-8 20 0,3-9-4,1 6-3,-1 0 0,0 2-5,2-2 1,2 1 3,4 9-7,-2-10 4,6 1-1,-1-1 5,3 0-8,-1-2 5,5-5-6,5 4 0,-6-8-14,4-1-17,1-4-9,3 1-21,-3-4-22,2-4-22,1-4-24,-2-2-38,1-3-36,0 1-31,-6 2-200,-2-2-466,-1 2 207</inkml:trace>
  <inkml:trace contextRef="#ctx0" brushRef="#br0" timeOffset="32267.31">14360 3992 178,'23'-17'206,"1"-2"-11,10-10-8,-1 1-5,-2-4-7,-2 2-8,-1-7-9,-7 11-2,-1-2-4,-3 4 3,-3-3-6,-3 3 6,-4 6-14,1-1-20,-6 3 0,-2-1-12,-2 5-14,2 0-7,-5 6-10,-2-3-20,4 6-4,-4 0-12,0 6-11,-3 1-12,-1 5-6,1 1 0,0 5-4,3 2-2,3 2 3,4 1-2,0-3-2,4 9 2,5 1-4,2 1 6,2-3-7,-2-1 1,4-4 0,-5 1 5,0-6-8,-1 0 1,-4-4-2,1 0-3,-2 0 1,-1-3-3,-2-2 2,-1 2 4,0-3 2,-7 2-4,0 0 4,-6-2-5,-2 0-5,-2-3-3,-4 1-32,0-6-25,1 1-32,-4 2-25,0-3-27,9-1-22,-7-2-38,7 2-188,1-4-432,0 2 193</inkml:trace>
  <inkml:trace contextRef="#ctx0" brushRef="#br0" timeOffset="32542.9916">15075 3378 112,'0'-1'178,"0"1"-15,0 0-13,-10 11-4,3-1-13,-1 5-13,-4 10-5,0 2-10,-1 0-15,-1 3-6,-7 11-14,8-11 1,-2 2-9,3 0-6,-2-5-2,6 5-4,-1-6-8,2 3 1,0-11-4,0 7-5,3-8-8,0-2 4,1-3-8,3-2 4,-3 0-7,3 1-2,3-7 0,-3 3-5,1-1-9,1-3 0,2 1-13,3-4-16,-7 0-21,11-1-26,-1-2-30,1-5-27,-1 2-21,-3 0-108,0-5-280,3-1 123</inkml:trace>
  <inkml:trace contextRef="#ctx0" brushRef="#br0" timeOffset="32885.2635">14869 3627 51,'-4'-2'231,"4"2"-15,0 0-25,0 0-19,6-7-15,2 7-8,9 0-8,4 5-6,2-1-12,2 4-6,-1 2-10,0 2-13,-1 1-10,-1 4-6,-4 4-14,0 1-1,-7 2-11,-4-1-1,-2-7 0,-2 3-11,-2-7-3,-1 1-5,0-4-3,0 1 2,-2-3-2,0-2 8,2 2 11,0-4 19,-3-1 14,3-2-7,0 0-6,0 0 4,0 0-8,0 0-14,-4-18 6,7 6-8,1-4-19,6-6 12,-1-2-6,2 0-1,0 2 4,2 1-10,2-1-2,-1 5-2,1 5-3,-3 1-19,2 1 13,0 2-6,0 1-16,2 0-21,-3 6-22,-3 0-30,5 0-26,0 4-35,-2 0-27,0 0-38,2 6-33,0-5-173,-2 2-445,1 1 197</inkml:trace>
  <inkml:trace contextRef="#ctx0" brushRef="#br0" timeOffset="33083.7066">15524 3674 135,'0'0'228,"0"0"-1,0 0-4,0 0-24,-3-7-18,3 7-23,0 0-12,0 0-20,-16 10-8,9-3-7,-4 5-1,0-2-11,0 1-9,-2 9-11,5-8-5,0 2-7,2 0-6,0 2-2,2-4-11,1-1-1,3-3-5,0 2-7,0-2-5,3 0-3,1 1-6,2-2-11,1-2-20,1-1-19,7-1-21,1-6-32,6 3-27,-3-4-35,5-1-18,-3 1-22,-2-7-147,2 3-357,-4-6 158</inkml:trace>
  <inkml:trace contextRef="#ctx0" brushRef="#br0" timeOffset="33230.3406">15691 3471 93,'-2'-3'118,"1"1"-32,1 2-55,0 0-44,0 0-40,0 0-57,0 0 26</inkml:trace>
  <inkml:trace contextRef="#ctx0" brushRef="#br0" timeOffset="33570.6352">15826 3621 22,'0'0'259,"-3"-3"-28,3 3-28,0 0-23,0 0-17,0 0-15,-6 20-14,6-8-13,-2-1-14,0 6-4,-1 1-12,-2 4-8,2-3-11,0-2-5,-1-4-5,2-3-7,0 1-5,0 0-1,-1-5-5,3-1 0,0-3 13,-4 3 28,4-5 19,0 0 0,0 0-3,0 0-16,0 0-14,0 0-8,11-23-6,1 0-8,-1 3-2,4 2-5,1-2 0,2-1-13,-2 5-2,-4 3-6,2 2 0,0 2-5,1 1-11,-1 1 6,-4 5-1,-1 1-3,1 3 4,0 1-12,-2 2 1,0 3 3,-1-1 1,-2 2 4,2 6-8,-1-1-5,-2 6-18,-1-3-19,-3 3-29,4-3-36,0 3-34,3-4-41,-1-2-44,6 2-203,0-4-464,6-2 206</inkml:trace>
  <inkml:trace contextRef="#ctx0" brushRef="#br0" timeOffset="34072.568">16433 3704 97,'3'-20'241,"1"6"-9,-7-3-17,3 7-10,-3-1-25,0 5-19,-2-4-18,-3 7-15,-1 0-14,-7 6-13,-5 0 1,1 4-11,1 3-9,0 1-11,7 0-9,1 0-8,1 0-11,4-1-3,3 2-3,3 2-4,0 0-3,4-2-4,2 0-3,4-1-6,0-2 3,3 1-6,3-3 1,-2-2-5,-1-3 2,-1-1 4,0-3 9,-1 0 7,1-5 13,1 0 6,-1-3 14,-2-2 4,1-1 8,-4 0-10,3-1 9,-3-2 6,0 3 3,0 3 2,0-4 14,-4 6-12,0-3 7,0 2-5,-2 5 9,3-3-7,-4 1-22,2 3 1,-2 3-13,0 0-18,1-5-7,-1 5-3,0 0 1,-7 17-7,0 0 6,-1 6 0,-2 13-2,2 8 6,-2 8-13,2-2 24,-3 2-10,1 2 2,2-1-9,-1 1 6,-2-4-9,0 1 7,-2-2-8,-1-4-11,1-11 8,3-2-7,-2-3 5,-4-1-12,2 2 8,0-6 10,0-2 2,0-4 6,2-5 2,-1-5 13,-3 2 7,3-6 6,-1-2 0,0-8-1,0-4-4,4-5 1,-5-2-9,2-4-1,3-4-6,0-4-11,8-2-5,0-2-14,4-1-20,6-14-10,2 2-16,3 13-17,6-6-38,5 3-11,-5 12-45,10-5-6,-2 10-31,8-5-18,-10 12-23,2-2-25,0 3-25,10-2-33,-11 2-283,0 3-638,-2-3 283</inkml:trace>
  <inkml:trace contextRef="#ctx0" brushRef="#br0" timeOffset="34591.1026">17420 3691 168,'7'-18'262,"-3"1"-6,1 2-13,-5-1 17,1 5-8,-4 1-14,0-1-38,-4 6-16,0-3-22,-10 5-12,-4 8-18,-7 2-21,-8 10 0,-2 4-15,-2 8 1,5-1-6,1 4-4,4 3-13,9-11-3,3 1-11,1 4-4,8-4-11,1 1 1,4 3-7,8-3 1,2-1-10,2-4-3,9 1 2,2-5-6,3-4-13,6 3-13,2-6-15,0-5-19,-2-2-19,2-3-15,-3-1-17,-1-2-12,-1 0-13,-5-5-15,-5 1-18,-1-1 1,-2-1-25,-1-2-18,-3 3-14,-2-2-163,-2 1-394,-1-2 175</inkml:trace>
  <inkml:trace contextRef="#ctx0" brushRef="#br0" timeOffset="34776.9835">17177 3756 73,'-5'-4'230,"5"4"-21,0 0-18,0 0-5,27-5-3,-1 7-7,14 1-18,1-3-17,4 4-13,4-1-16,-2 0-10,-2-1-9,-4 2-15,-14-1-24,-1-3-30,-2 0-15,-4-3-36,-4 6-37,-2-6-52,-5 2-53,1-2-127,-3 1-320,-4 2 142</inkml:trace>
  <inkml:trace contextRef="#ctx0" brushRef="#br0" timeOffset="35428.7504">18215 3467 115,'0'0'303,"-2"-4"-19,2 4-17,-3-3-24,3 3-25,0 0-15,0 0-20,13-4-12,1 4-16,9-2-8,3 2-6,11 1-9,-6 0-5,11-1-15,0 3-1,-1-2-11,-4 2-8,1-2-1,-10-1-17,0-1 7,-1 1 11,-2-1-8,-2-2-6,-9 3-5,-3 0 10,-1-3-19,-3 3 10,-1 3-2,0-6-14,-4 2-12,-2 1-2,5-1-23,-5 1-33,0 0-39,0 0-26,-8-11-14,0 7-15,-6 0-5,-1-4-6,-1 6 0,-5-7 1,-2 3 9,2 2 11,5 3 16,0 0 1,2 0 8,-1 1 3,2 1 7,0 1 5,0 2 5,-1 6 11,0-3 18,4 9 11,-7 4-7,3 4 7,1 0 2,-2 4 2,2 0 2,-5 17 5,6-14 0,-7 7 4,2 4 1,3-10 2,0-5-9,4 3 9,0-2-3,-4-5 5,6 3-8,-1-5 5,1-5-3,0 0 2,0-3 5,4-5-5,0 2-3,1-3-4,1 0-20,-2-2-24,2-1-14,0 1-43,2-5-39,-1 3-61,1-3-137,0 0-368,0 0 163</inkml:trace>
  <inkml:trace contextRef="#ctx0" brushRef="#br0" timeOffset="35744.8807">19041 3226 281,'2'-4'253,"-2"-1"-29,1 4-25,-1 1-21,0 0-18,0 0-14,6 8-13,-2 2-18,3 7-2,4 5-20,-2 3-4,-1 3-11,2-1-5,0 1-7,1 0 0,-1 0-13,0-1-4,-3-4-3,0 0-3,3-5-6,-4-1-3,-2-6 0,4 6-4,-5-6-3,1-2 2,-1 2-9,-1-5-3,0-1-12,1 1-12,0-2-8,-3 1-11,3-3-17,-3-2-55,0 0-54,0 0-47,0 0-160,5-9-388,-5 2 172</inkml:trace>
  <inkml:trace contextRef="#ctx0" brushRef="#br0" timeOffset="35972.6317">19299 3230 45,'0'-5'247,"0"0"-34,0-1-26,0 6-20,-3-3-18,3 3-17,-10 10-6,2 1-11,-5 8-10,-5 3-6,1 1-6,-1 1-13,0 1-4,-4-3-7,1 0-4,1-1-5,4 2-9,-1-5 4,2-2-11,-3 1-9,7-5 2,0 1-4,2-5-2,-2 1-8,1-1-9,3 0-12,0-2-16,3-3-22,-2 2-24,2-3-15,4-2-20,-7 4-43,7-4-49,-8 0-105,8 0-315,0 0 139</inkml:trace>
  <inkml:trace contextRef="#ctx0" brushRef="#br0" timeOffset="36368.7789">18886 3379 30,'0'0'158,"-8"-1"-16,8 1-8,0 0-10,0 0 0,-6 0-11,6 0 12,0 0-28,0 0-1,0 0 14,0 0 17,0 0 18,16 6-4,-3-2-11,1 0-2,3-1-9,9 1 1,-2 1-9,6 0-1,-2-4-5,13 6-10,-2-2-1,-10-2 4,11-1-11,-2 1-5,-10 2-6,2-5-6,1 2-6,-3 0 1,0-2-10,-2 0 4,-2 0 10,-2-1-11,-7 0 6,0 1-5,-4-2 7,0 1-4,-2 0 2,-4 1 3,2-3 7,-1 3-10,-6 0-3,9-3-11,-5 6 3,-4-3-11,5 0-6,-5 0-2,0 0-6,6-3 0,-6 3-8,0 0-9,4-2 6,-4 2-3,0 0-11,0 0 3,0 0-6,0 0-34,0 0 11,0 0-10,0 0-15,0 0-9,0 0-21,3 5-21,-3-5-28,0 0-29,0 0-33,0 0-38,0 0-11,0 0-19,0 0-213,-13 4-509,13-4 225</inkml:trace>
  <inkml:trace contextRef="#ctx0" brushRef="#br0" timeOffset="40491.9845">5555 4697 99,'0'-6'176,"1"1"-14,-1 3-12,0 2-27,3-4-14,-3 4-16,0 0-8,0 0-4,-11 17-8,5-1-4,-1 0-4,-4 7-13,-2 3 2,3-2-6,-4 3 0,4-3-4,-4-2-15,4 2 5,2-10-4,1 1 4,-2-1 3,3 1 3,3-8-11,-3 3 1,3-5-3,3 1-6,-4 0 9,1-4 4,2 3 19,-2-3 11,3-2 13,-2 4 14,2-4 10,0 2 11,0-2 6,0 0 8,0 0-9,0 0-8,0 0-18,7-18-10,-1 6-10,3-2-2,0-7-9,3-2-2,0-3-3,-2 1-13,4-3-11,-2 0 5,0-5-5,2 6-5,3-3-1,-5 4-7,6-2 8,-3 6-5,-1 0-2,-1 2-8,-5 7-1,2 2 5,-4 4-4,1 2 2,-4-1-11,-3 3 1,4 3 4,-4 0-11,7 7 4,-3 1-8,2 10 7,-2 0-1,2 10 2,-2-1-3,-1 4 7,1 1-7,-4-1 4,3 3 2,-6-5 1,6 0-5,-3-2-2,4 0 10,-1-1-6,-3-6 4,1-2-6,1-1 6,-2-4-7,1-4 0,1 2-5,-2 0-12,2-3-7,-2 0-16,0-2-14,0-3-14,0 2-17,0 0-16,0-5-17,0 6-16,0-3-38,0-3-43,0 0-32,0 0-151,-5-12-434,5 12 192</inkml:trace>
  <inkml:trace contextRef="#ctx0" brushRef="#br0" timeOffset="40669.7109">5522 4857 106,'0'0'189,"-4"-1"-16,4 1-12,0 0-24,0 0-14,0 0-9,14-8-8,-7 7-11,6-4-15,4 2-5,5 2-9,-1 1-31,-1 0-31,3 0-49,-1 0-52,4 3-124,-6-3-238,3 4 105</inkml:trace>
  <inkml:trace contextRef="#ctx0" brushRef="#br0" timeOffset="41109.1693">6093 4885 17,'-6'-1'176,"-1"1"-12,3 0-13,4 0-17,-7-3-13,7 3-13,-4-1-8,4 1-17,-5-2-6,5 2-3,0 0-10,0 0 10,0 0 13,0 0 9,0 0 8,20 4 7,-6-2-4,1-1-2,8-2 2,1 2-8,6-1-3,12 0-12,0 2-2,-1 1-10,4-3-2,-4 2-11,0-2 5,0 6-16,-12-5-6,1 1-2,-2-2-10,-3 2 3,-2-1-4,-2-1-6,-4 2-1,-3-2 5,-3 1-10,-1-1 2,-3 1-6,2-2 1,-5 1-4,3 0 1,-7 0 0,4 0-9,-4 0-15,4-1-17,-4 1-27,3-3-31,-3 3-23,2-4-34,-2 0-22,0 4-24,-3-10-3,1 6-4,-3-2-117,-2-1-339,1 3 150</inkml:trace>
  <inkml:trace contextRef="#ctx0" brushRef="#br0" timeOffset="41468.7397">6567 4775 20,'-5'-5'128,"2"3"22,-3-3 8,4 3 0,-1 0-4,0-1 2,-1 1-14,4 2-16,-3-3-4,3 3-15,0 0-11,0 0-14,-3-1-6,3 1-11,0 0-6,0 0-9,0 0-7,0 0 0,0 0-4,0 0-2,9 8 1,-4-3 0,8 3-5,-3-1 9,4 2-3,1-1 2,6 2-4,2-1-1,-2 1-5,3 0 0,0-2-8,0 0 3,-3 2-4,0-3-1,-5-6-5,5 6 2,0-1-4,-8-3 0,-4-2-1,0 0 2,-1 3-3,-1-3 1,-3 0 13,-1-1 10,2 3 9,0-3 6,-5 0-3,5 4 3,-5-4-6,2 1-3,-2-1-8,0 0-11,0 0 0,0 0-10,-10 7 3,3-1-7,-6 4 5,1 0-5,-6 4 10,-2 2-10,0 2-1,2-1 0,0-1-2,5-3-8,-5 2-4,2 1-5,1 1-7,2-2-9,3-2-16,-1 0-25,1-1-19,6-2-34,-4-1-46,3-1-28,2 4-201,2-6-429,1 2 190</inkml:trace>
  <inkml:trace contextRef="#ctx0" brushRef="#br0" timeOffset="42083.705">7462 4673 43,'-6'8'112,"-1"8"-3,1 1-19,-6 4 7,-1 3-10,1 0-2,-3 2-5,-1 3 3,0-3-7,2-3 8,-3 3-12,3-3-7,-1 0 12,3-4-7,2-6 3,2 1-2,-2-2-5,0 3-3,3-8 10,4-1-1,-1-1-5,1-2 10,2 2-1,-2-2 7,0 0 9,2-1 9,1-2 10,0 0 8,-4 4 9,4-4 5,0 0-6,0 0-12,0 0-19,5-11-2,-2 3 0,4-4-25,0-3-2,0 0-11,4-6-10,1-5-5,-1 2 1,0-3-11,2 0 3,0-4-4,-1 3 6,1 3-6,-3-1-10,3-2-9,-2 6 6,0 0-7,0 1-1,-4 6 3,0-1 4,0 1-9,3 4 2,-5 3 4,3-6-5,-4 5 0,2 2-4,-3 1 7,-2 3-8,3-1 2,-1-1-5,0 4-1,-3 1 12,0 0-13,0 0 0,9 7-5,-5 3 3,1-2-2,1 11 1,-3-2 0,8 6 2,-5 4-1,-2 0 4,1 2 0,1 0 0,0 0 1,2 0-1,-2 0-2,-1-1 2,0-3 4,3-3-1,1 3-6,-5-9 10,0 1 3,0-5-10,-1-2 3,0 2-3,0-5 3,-2 3-1,1-8 0,0 4-3,-2 0 0,2-3-7,-1-1-11,-1-2-5,0 0-12,3 5-14,-3-5-31,0 3-53,0-3-52,0 0-50,0 0-45,3-11-178,-3 7-496,-1-3 219</inkml:trace>
  <inkml:trace contextRef="#ctx0" brushRef="#br0" timeOffset="42291.6313">7339 4904 71,'-2'-1'244,"-1"0"-4,3 1-21,-6-1-18,6 1-17,0 0-21,0 0-17,0 0-10,0 0-17,14-6-11,-1 6-16,1-3-5,3 2-5,5 0-14,-2 2-6,-3-1-1,7 1-13,-10-1-23,3 2-22,-3-2-28,0 1-31,0 0-27,-2 1-36,4-1-29,-3-1-38,-5 1-105,7-2-315,-7 1 141</inkml:trace>
  <inkml:trace contextRef="#ctx0" brushRef="#br0" timeOffset="43105.4154">7917 4707 39,'4'-7'222,"-1"0"-10,-2 0-5,2 4-16,-1-1-21,0 0-20,-2 4-15,2-4-23,-2 4-10,0 0-7,1 15-9,-2-3-3,-1 1-5,-2 7 2,0 3 0,-3 3-3,1 3-5,1-3 2,-1 2 0,-1-5-3,1 4 2,1-8-10,0 0-2,1-1-5,1-1-2,2-1-3,-3-3-2,3-1-6,-1-3 0,-1-1-4,2-2-7,1-2 4,-2 1 11,0 0 11,2-3 25,0-2 5,0 5 24,0-5 18,0 0 15,-1 4 14,1-4 4,0 0-14,0 0-12,0 0-8,1-21-23,3 12-11,0-7-8,-1-4-11,2-6-9,0 0-2,2-1-12,0-1-3,-2-2-4,2 4-5,0-3-6,-3 4-7,5 1 10,-5 6-19,6-7 0,-4 5-2,1 4-7,0 0 1,1 2-3,1 1 0,1 1-6,1 3 1,0-3 0,2 3-2,1 4 1,-1-1 4,-1 4-12,4 3-7,-4 0 4,1 2-4,-3 4-5,1-1-9,-1 5 6,-3-3-9,0 4 8,-5-2-6,2 6-6,-1-2-8,-6 3-7,1 0 7,-2 0-9,-3-2-2,0 0 4,-1-1 5,-1 1-1,-1-4-6,3-1 4,0-2 6,-1-1 14,-1 1-8,2-1 13,0-1-11,0-3 4,2 2 6,0-4-1,1 5 4,1-5 9,2 0-1,-3 2-7,4-3 11,-3 0 2,3 0 2,0 0 3,0 0 0,-3 3-4,3-3 13,0 0-7,0 0 2,0 0 2,0 0-3,0 0-2,0 0 7,0 0-18,0 0 10,11 0-2,-1 0 3,-1-2 0,1 1 5,-1 1-5,5 0-3,1 0-1,0 4 11,-1-3-12,2 4 2,-2 0-2,0-2-3,-2 4 4,1 1-5,-4-4 0,2 5 8,-3-1 1,1 1-5,-3-2-2,-1 1 4,1 2-1,-1-1 0,-2 1-10,1-1 4,-4 1-2,0 0 9,0 1-5,0-5 4,-2 8 5,-3-4-3,0-1 10,-5 1-6,-3 1-8,-3-2 14,1-1 1,1 0-4,-4 0 1,1-4-2,3-1 4,-2 1-7,1-1 5,0 0 1,3-3-6,-2 0-8,3 0 13,2-3-16,-1 2-4,3-1-13,-1 0-11,-1 0-19,4 0-23,1 1-28,-2-1-37,1 0-39,0-1-44,1 2-41,0-2-246,1 0-557,3 3 246</inkml:trace>
  <inkml:trace contextRef="#ctx0" brushRef="#br0" timeOffset="46556.7135">6278 5721 95,'0'0'157,"-6"11"-19,1-1-10,-4 15-13,-3 2-4,1 2-18,0 5-4,-2 0-3,2-3 2,-2 11-3,5-9-2,-2-5 0,3-10-7,-3 9-7,4-10 5,1 1-5,-1-3-3,3-5-9,0 0-5,2-3 6,0-1 11,-1-2 5,2 0 12,0-4 13,0 6 11,0-6 10,0 0-3,0 0-6,0 0-13,7-13-9,-4 2-6,3-7-9,1 2 2,1-7-9,2-4-11,-1-1 9,2 0-30,-1-5 12,2 1-8,0-1-4,3 3-5,1 0 2,-2 1 14,4 1-6,0 4-1,-1-2-7,0 5-6,4 3 0,-4 4-8,-3 3-1,-2 7-3,3 0-1,-4 4-8,3 3-4,-7-1-2,2 4-6,-2 0-10,-2 8-12,1 1-8,-6 2-9,-1 8-22,-6 0-19,-5 4-26,-3-2-22,-12 12-17,6-13-11,-4 6 2,1-9 12,1-3 8,-1-4 12,2-3 30,3-3 3,-3-3 26,9-2 25,5 1 24,-1-5 27,4 0 11,-1-2 9,6 1 0,-6-7-2,6 6 2,0 1-4,9-10 6,-2 5 8,6-1 9,-6 1-10,8 1 3,-1 4-3,0 0-4,1 4-5,0 1 2,-1 2-5,0 3-2,-2 0-1,0 2 4,-1 3-6,-1-2-1,-3 3-2,3-4-6,-3 3 2,0 1 0,-1-5 1,-1-2-4,1 0-9,-3 2-18,1-4-20,0 2-18,3-3-13,-4 0-20,4-1-14,0 0-15,3-1-33,1-1-9,4-2-143,-3-4-329,4-1 146</inkml:trace>
  <inkml:trace contextRef="#ctx0" brushRef="#br0" timeOffset="46760.7515">6808 5845 85,'6'-17'260,"-2"3"0,-1 3-7,1 5-19,-2 1-29,-1-1-24,-1 5-26,0 1-12,0 0-12,-1 19-11,-8-2-13,2 11-8,-3-1-10,2 5-7,-3 1-6,2-1-11,-4-1-4,4 1-5,-1-4-5,3 0-5,0-2-4,2-7-12,0-2-18,-1-2-31,5-6-35,-2 4-26,0-6-35,2-2-37,1 1-8,-2 0-9,0-4-21,2-2-128,0 0-344,0 0 153</inkml:trace>
  <inkml:trace contextRef="#ctx0" brushRef="#br0" timeOffset="47071.5365">6683 6076 11,'0'-5'180,"0"-1"-10,1 0-2,2 1-17,-3 0-14,3 1-8,0 0-11,3-3-6,1 2 6,1 1-13,2 0-5,2-1-9,1-1-4,3 0 1,-1 1-13,2-1-1,6 0-10,2-3-2,-4 2 3,2-3-11,-4 1-8,4 0-2,-5-2-3,-3 1 0,4-3 2,-8 1 2,2-1 8,1-4-3,-3 3 11,-4 1 10,-1 6 3,0-3 13,-2 5 9,-2 0 2,1 0-2,-1 0-17,-1 3-10,-1 2-14,2-4-10,-2 4-7,0 0-1,-3 17-2,-2 1-3,0 2-5,-5 4-8,2 4 7,-2 0-2,1 0-3,0 2-1,0 0 4,1-5-10,-1 2 2,1 0-9,-1-4 14,4-4-13,0-3-18,-2-2-20,3-2-26,0 0-30,1-3-28,2-3-35,-1 1-38,-1-3-28,5 1-9,-2-5-27,4 0-149,-4 0-434,10-9 192</inkml:trace>
  <inkml:trace contextRef="#ctx0" brushRef="#br0" timeOffset="47403.6464">7473 5821 212,'4'-11'288,"-3"0"-25,-1 3-16,-1-4-19,0 5-18,-3 2-27,1-2-16,0 4-15,-7-1-10,2 4-24,-2 4-9,-6-1-9,-2 7-13,-1 2-9,-1 2-5,0 1-8,4 2-3,2 3-5,3-4-6,4-2-2,1-1-7,2 4-3,4-1-3,3 1-6,1-2 4,5 4-5,5-6 3,3 3-9,0 1-3,0 0 2,0-1 0,1 0-8,-6-4 2,0 2-2,-1-4-9,-1 0 5,-5 1-8,0-2 5,-4 2-4,-1 1-2,-4-4 5,-5 3 2,-4 2-5,-2-6-1,-6 3 2,-1-1-2,-1-1 2,3-4-2,-2-2-2,2 1-6,2-1-18,5-4-15,-1 2-32,4 0-29,2-2-36,1-1-43,4 0-59,0-1-192,3-1-467,3 1 207</inkml:trace>
  <inkml:trace contextRef="#ctx0" brushRef="#br0" timeOffset="47947.208">9058 5859 66,'1'-2'182,"3"-3"-11,-4 5-12,3-4-20,-2 3-12,-1 1-18,0 0-11,0 0-12,0 0-6,-1 10 3,-4 0 5,-2 7-4,-5 6-4,-2 2-1,-1 1-9,-1-4 2,-1 7-2,1-5-4,0-3 4,3 0-1,-1 0 1,4-8 1,0-2-1,3-1-1,1-2-3,1-1 0,-1 0 5,2-2 5,1-3 8,1 3 15,2-3 11,0-2 24,0 0 0,0 0 13,0 0-19,0 0-23,5-12-4,2 3-12,1-8-8,5-6-7,-3-1 0,4-3-6,2-1-7,1 2 3,0-1-10,-3-2 3,10-6-14,-5 10 7,0 0 5,-3 4 1,2 3-5,0 0-6,-9 7-1,0 2 15,-2 3 7,-1 1-10,0 1-5,-1 4-10,-1 0 4,3 5-27,3 5 9,0 5 4,1 6-3,-2 3-6,1 3 2,0-4-3,-2 5-4,3 4 0,-2 1 1,-1-2-9,2-2 9,-4-2-11,1 0 7,0-1-3,-4-11-15,1-1-28,-2-4-28,1 1-26,0 0-31,-3-5-24,0 1-13,3-2-21,-3-1-12,0 0-11,1-1-25,-1-3-37,0 0-39,0 0-248,0 0-592,-10-12 262</inkml:trace>
  <inkml:trace contextRef="#ctx0" brushRef="#br0" timeOffset="48130.1729">8968 6043 174,'0'0'243,"-4"2"-14,4-2-2,0 0-8,15-4-5,-4 1-15,10 1-17,5 2-13,-2-3-20,4 2-11,-3 0-15,3-1-11,-2 2-11,-2-3-15,0 6-27,-3-1-41,-7-2-45,1 2-49,-1-2-59,-1-4-71,0 1-161,-3 2-397,-2 0 176</inkml:trace>
  <inkml:trace contextRef="#ctx0" brushRef="#br0" timeOffset="49380.4083">9930 5859 137,'2'-5'288,"-2"5"-23,-1-5-31,1 5-27,0 0-24,0 0-22,0 0-16,0 0-14,-4 18-11,-2-1-9,3 2-15,-2 4-5,-4 0-3,4 3-10,-1 1-5,3-9-6,-2 0-6,0 1-1,1-1-7,0-2-2,1-4-4,0-1-3,1 0 3,0 0-3,-1-6-4,3 1-2,-1-1 16,-1 0 19,2-3 10,0 3 18,0-5 15,-1 5 26,1-5 9,0 0 8,0 0-2,0 0-20,0 0-4,0 0-15,1-12-10,1 0-17,1 0-8,-1-5-8,3-2-6,1-4-19,0-1 9,1-2-9,-1-1-7,5 0-5,-1-1-4,0-1-2,3 2-22,-3 0 13,1 1-3,1 1 3,0 1-7,1 4-4,1 2-2,-5 5 3,-2 4-1,-1-1-5,1 3-6,2-1 4,-1 0 6,-1 5-12,4 1-4,-2 1 0,1 1-1,-1 2 3,0 2-5,2 4-6,-2 2 10,-1 1-18,-1 3 4,0 0-10,-3 3 7,-1 0-19,-1 2-8,-2-2 7,-5-2-9,1 2-6,-4-2-6,-4-1 4,1 0-2,-1-2-2,-5 4 10,3-6-5,-5 2 3,7-6 7,-4 1 2,3-2 6,-4 2 4,8-4 5,-1-1 7,3 0 1,-2-2 0,4 2 4,0-1 1,1-1 6,4 0-3,-7 0 3,7 0 1,0 0 3,-6 2 2,6-2 1,0 0 0,0 0-8,-4 0 11,4 0-2,0 0-5,0 0 11,0 0 1,0 0-11,0 0 18,0 0-16,0 0-1,0 0 5,0 0 2,24-2-1,-10 1 6,0 1-1,0 0-1,3 1-4,0 2 0,0 1-14,4 1 14,2-2 0,-13 6 4,5-4-9,-6 2 6,-1 0-3,3 4 0,-4-2 6,-2 0-6,-3 8-14,4-2 13,-2-1 1,-2-1-5,-3 0 0,-3 2 9,-3 0-2,2-1 3,-7 1-1,1-4 8,-3 4-5,-7-2-1,0-6-2,1 0 6,-4-3-3,3 2 3,-3-4-4,3-2 1,0-2 9,0 0-10,3-1 6,-1-2-20,4-2-10,1 4 3,2-4-22,2 2-23,1 0-39,2-2-39,1 0-50,3 2-60,-1-1-73,2-1-180,1 3-544,0-1 241</inkml:trace>
  <inkml:trace contextRef="#ctx0" brushRef="#br0" timeOffset="50283.0725">9967 6477 20,'-1'-7'278,"0"-2"0,1 5-7,-3-4-10,6 2-15,-6 2-13,6 0-11,-3 4-26,0-5-22,1 3-16,-1 2-17,4-3-12,5 5-11,1-1-10,5 6-8,8 1-4,-2 6-4,7 0-1,9 10 7,2 1-18,-1-2-3,2 6 12,5-2-10,17 12-13,-19-14-7,19 12 3,-24-10-8,3-2-8,0 1 2,3 1 1,-7 0-13,-1-7 1,-9-1-3,-2-1-13,0-1 4,-4-3-4,-4-1-3,-1-3-6,-9-5 1,1 0 0,-2-1 3,-2 0 2,-1-2-7,1 0 11,-1 0-8,2-2-1,-3 4 2,-2-4 2,3 1-2,-3-1-2,4 2 1,-4-2-28,0 0-13,0 0-18,0 0-49,7-9-63,-7 6-50,2-5-46,-1-2-36,1-3-35,-4 1-178,4-4-542,-2 0 240</inkml:trace>
  <inkml:trace contextRef="#ctx0" brushRef="#br0" timeOffset="50684.5553">10817 6665 150,'-1'-12'204,"-4"3"13,4-2 17,-3 5 9,2 1-4,0-1-14,-1 1-24,1 1-19,2 4-20,0 0-21,-4-5-10,4 5-19,0 0-13,0 0-10,6 10-7,-3 2-5,1-3 4,1 3 0,1 3-5,5 0 0,1 5 3,0 1-5,1 0-7,0-1-3,1 2-7,0 7 3,0-5-4,1-2-5,-1-2-4,-2-1-1,-2-5-10,2-1 0,-2 0 2,-4-2-11,1-5 4,0 5-4,-2-5 2,1 1-7,-2-2 0,-1-2-4,1 2-4,-2-1 8,1 0 2,-1-3 14,1 2 1,-2-2 2,2 2-3,-3-3 12,3 2-9,-3-2-5,0 0-7,0 0-3,0 5-6,0-5 0,0 0-7,0 5 1,0-5-8,-3 3-4,0 3 2,-1-2 15,-1 6-9,-1-3-20,-7 7 21,-2 1-3,-5 4 9,3 0-6,-6-2 1,1-1-17,-2 2 16,0-2 9,-4 0-15,7-1-5,-4-1 3,2 0 1,2-2 3,0 0 4,6-4-29,0 0-9,4-3-18,3 2-28,-1-3-21,1 1-32,1-2-35,0 0-36,4-1-50,0 2-34,3-4-32,-3 2-190,3-2-546,0 0 242</inkml:trace>
  <inkml:trace contextRef="#ctx0" brushRef="#br0" timeOffset="52455.3349">11804 7204 163,'3'-5'200,"-2"-1"-19,0 1-7,0-1-14,0-2-10,-1-1-7,0-3-7,3 0-10,-3-4-7,-3 1 1,3-1-11,-1-1-10,0 6 8,-1-1-4,-3 1-3,1 3-4,-1-2-9,-1 5-16,-1 0-9,0 1-12,-4 6 0,-6 3-10,-4 9-1,-3 4-2,0 2 0,4 6 1,-5 7-5,7-5 4,4 2-2,0-6-3,2 3-2,4-2-7,2-6-2,3-1 2,2 0-2,1-2-4,4-4 3,1-2-4,-1-2 3,1-3-1,4-3 12,6-3-10,-1-3 0,10-6-5,-1-4 1,-1-4 1,2-1 5,-2-3 3,0-1 5,-4-4-1,2 1 4,3-11 3,-11 4-3,2 2 0,3-14-2,-3 4-2,-6 8 1,3 0 8,-3 3 1,-1-1 6,0 6 28,-3 9-21,-1 0 1,0 7 0,-1-3-10,0 8-6,0-3-8,-1 2-14,-1 4-6,0 1-2,0 0 1,-3 17-5,0 0 5,-1 10 2,-3 1-7,1 1 0,2 3 9,-1-1-4,0 3-2,0-5 1,1-1-2,-1 2 2,1-2-2,3-6-4,-1 0-8,2-5-3,-1-2 7,1-2-24,0-2-11,0-1-18,0-2-8,0-1-9,0 2-11,0-4-1,1 0-6,-1 0 1,0-3 2,3 1 8,-3-3 0,5 1 2,0-1-13,-5 0-13,11-1-11,-2-3-15,1 0-2,0-5-1,5 5-5,-1-7 9,0 2 9,0 3 14,0-5 5,-1 6 7,-5-3 21,1 4 9,-1-1 11,-1 3 22,-2-3-7,2 3 22,-3-1 14,0 3 5,-1-1 7,1-1 6,-4 2 2,6-2 10,-3 1-1,-3 1 10,7-2 17,-5 1 4,4-1 8,-6 2 7,7-4-2,-2 3 1,1-1 6,1-2 1,0-1 5,1 1 0,0-2-6,-1-1-4,0-1-3,0-1 1,0 0 4,0 0-3,0 1 4,-3-1-8,2-2 3,-2 2-1,-2 4-4,-1-2 2,2 2-8,-4 0-5,1-2-8,0 4-6,-3-1-12,1 3 2,-8 1-16,1 2-3,-4 4-6,-10 2-1,6 3 2,-3 2-9,8-4 1,-6 5 0,7-2-5,2 0-14,1-4-5,2 4 4,2-3-5,2 1 7,2 1-4,0 0 7,2-3 4,3 2 0,2-2 0,4-4 3,2 2 1,8-3 1,1 0-2,2-6 0,1 3 4,0-5-5,1-3 22,-3-1 1,2-3-1,-5 0-1,0-1 2,0-3-8,-4-1 1,-2-2-4,-2 0 5,-3 2-5,-2 0-1,-2 2 0,1 3 2,-4 3-3,-1 0-1,-1 0 0,0-1-4,0 6 2,0 0-6,0 0-8,0 4-4,0 0-11,0 0-1,0 0-3,-6 16 7,5-5 3,5 2 1,-2 3 1,0 1 2,3 3 4,2-3 3,0 4-1,1 5 0,-4-8 2,3 0 2,-2 0-6,0-2 1,-1 0-4,-1 1 0,-1-5-18,0-1-8,-2 0-16,3-6-6,-3 4 2,2-5-4,-1 2 6,-1-3 8,0-3 4,0 0-3,0 0 5,11-9 8,-4-1-2,0-4 7,2-1 8,1-9 6,0 2 14,0-1 20,1-2 3,0 0 17,-2 0 16,0 3 16,0 5 19,-5 3 13,1 4 1,1 0-5,-2 5-7,-1-2-11,-3 3-12,2 3-7,-2 1-8,0 0 1,5 10 3,-3 0-16,1 3-6,-3 2-5,0 2 6,1 2-2,1 2-4,-2-3 1,5 1-8,-4-1 6,5-1-2,-2 0 5,1-7-9,2 3 4,-2-3-9,1 0 9,1-5 3,0 2 3,1-5 1,1 1-2,-1-2-3,2-1 2,0-3-12,0-2-22,0 0-21,0-4-32,-1-3-31,0-1-38,-1-3-50,-1 0-50,-1-2-56,1-2-151,-2-4-477,0 4 211</inkml:trace>
  <inkml:trace contextRef="#ctx0" brushRef="#br0" timeOffset="52638.0395">12854 6812 71,'-4'-5'101,"-1"3"-55,1-3-60,0 5-20,4 0-38,0 0 17</inkml:trace>
  <inkml:trace contextRef="#ctx0" brushRef="#br0" timeOffset="53355.487">12957 7099 258,'-5'-1'329,"3"-1"-32,2 2-37,-5-2-32,5 2-21,0 0-17,-4 12-19,5-3-13,2 4-19,-3 3-9,5 1-14,-3-1-11,4 2-4,-2-2-14,0 0-7,-1-7-10,0 0 0,1-1-11,-2-1-6,-1-4 3,2 1 15,-2 1 26,-1-5 7,0 0-4,10-7-15,-3-2-5,3-6-14,3-2-3,-1-6-7,5 0-4,-3 1 11,1 3-27,-1-1-3,-6 6 0,3 5-2,-1-4 1,-3 4-11,0 3 4,2 1-1,-2 3-17,1 0 5,-1-1 11,3 3-19,0 2 7,3 1-2,-1 2-1,2 2 4,-1-4-1,9 6-2,-9-6-2,4 4 8,-2-5-7,0 1-2,2-2 2,-2 0-4,1-2 20,-2-2-23,-4 1 20,4-4-10,-6 1 7,1 0 7,-3-1 1,0-2-4,1 0 2,-4-3 3,1 6 3,-2-3-15,-1 1 2,-1 0-2,-3 2-15,1 2-7,-3 1-1,-2-1-1,-5 2 0,-2 3-5,-8 5-16,3-2 17,4 4-3,-4 2-1,5 1-13,-2 3-1,4-2-2,0 3 1,5 1-1,2-1 3,3-1 3,-1 2 4,6-2 6,-1 1-5,3 0 1,2-3 9,5-3 3,-1 2 2,4-4 3,-2-1-7,5-2-1,3-3 1,1-2 6,0-1-1,2-8 4,-3 2-2,4-3 4,-5-2 0,4 0 0,-5-5 0,0 3 8,1-4-2,-5-1-3,0-5 4,-1 4 11,-3 6-12,-5-2 5,1 3 6,-2-2 6,-2 6 2,-2 4-9,2-2-4,-1 2 8,-1 2-20,-1-1-9,0 4 4,-1-5-9,1 5-6,0 0 0,0 0 1,-6 11 3,3-2 1,0 2-2,1-1 8,0 6 0,1 0-8,-1 1 11,2 0 0,2 1 4,1-1-3,-1 2 3,1 0-3,1 4-5,1-3 7,-2-3-2,2 1 2,-1-3 2,-2-5-4,0 3 5,-2-2-5,2-2 5,-2-4-3,-2 1 3,2-2 2,-1 1 0,-2 0 2,-2-3 2,-1 1 0,-4-2-3,2-1 2,-2-2-1,-3-2-1,1-1-18,-3-1-24,1 0-15,0-1-33,2-1-38,0-1-44,1 0-48,3-1-45,2 3-267,0-6-571,2 4 253</inkml:trace>
  <inkml:trace contextRef="#ctx0" brushRef="#br0" timeOffset="53735.5248">14228 6853 95,'3'-7'228,"2"4"-27,-3-2-24,1 3-23,-3 2-13,0 0-11,0 17-6,-2 0 0,-3 8-13,-1 4-7,-3 1-7,-1 4-8,-4 10-9,5-15-7,-1 4-8,0-2-8,2-6 5,2 2-8,1-3-7,1-6-1,-1-1-6,3-3-3,0-1-1,2-2-4,-1-3-4,2 0 3,-2-2-4,2-2-2,2 3 2,1-1-3,-1-3 0,4 2-5,0-4-1,3 0-4,4-1-14,0-3-26,1-1-23,0-1-24,4-4-44,1-1-18,-6 0-41,-1 0-169,0-2-372,-3-2 164</inkml:trace>
  <inkml:trace contextRef="#ctx0" brushRef="#br0" timeOffset="54152.0301">14076 7082 238,'-4'1'233,"4"-1"-17,0 0-11,0 0-17,0 0-17,0 0-6,0 0-13,24-1 0,-7 1-7,8 0-1,-1-1-11,3 2-6,1-1-7,-1 0-9,-2 1-8,3 0-5,1 1-6,-5-2-10,-2 2-4,-8-1-11,-3 1-5,-1 0-2,-5-2-11,1 1-11,-3-1-10,0 5 1,-3 2 0,0 2-3,0 5-4,-4 1 5,-2 2 6,2-1-11,-1 0 16,0 1-22,1 0 4,-2-3-3,5-2 0,1 5 0,1-5 2,2 2 2,0-2-4,4-2 19,2 1-5,3-1 0,1-2 3,0-2 7,2-2-3,2-1 5,-2-2 6,1-5 8,-1 1 7,-2 0 7,1-3 16,0 0-2,-4-2 0,1-3 1,-2-4-13,-3 0-6,-1-1-11,-3-5-7,-4 4-17,-1-1 1,-2 0-17,-4 1-24,-1 0-17,-4 0-19,3 5-20,-2 0-21,-6 0-15,6 6-18,-1-2-32,1 3-25,3 2-35,-1 3-39,4-2-21,0 2-18,3 2-214,1 1-542,0-2 240</inkml:trace>
  <inkml:trace contextRef="#ctx0" brushRef="#br0" timeOffset="54666.3936">15195 7043 2,'5'-9'299,"-2"0"-1,1 2-22,-1 2-31,-3 0-25,0 5-26,0 0-14,-13 9-19,1 5-17,-4 0-12,-1 10-8,4 1-17,1 1-12,-2 0-5,3 0-10,5-1-15,0-1 3,2 3-7,4-12-6,0 4-3,0-7-7,6-4 0,-3 3-6,1-4-2,2-2-6,6 3-3,-2-5 1,4-1-4,2-4 3,6-1-7,-1-2 0,0-5-3,-1-2-2,-1 2-2,0-4 2,-2-5-3,3 0-6,-7 7 2,-1 0 10,-1-1 15,-3 6 9,-2-1 9,0 4 1,-2-1-9,-1 0-13,-1 2-5,0 0-10,1 1-2,-3 2-2,0 0 1,0 0-5,-3 12-1,1-4 3,0 1-2,2 2-1,-3-1-3,3 1 13,0 2-9,3-1-5,-3-3 0,4 4 3,2-4 0,-1 3 0,1-5 1,3 2-4,1-3 4,2 1 2,-2-4-3,3 0 3,1-3 5,-3 0 14,3-3 23,-2-3-3,0 1 15,2-7 5,-1 3-6,-2-5 5,6-6-10,-8 5 2,3-6-8,-6 3-4,2 0-2,-5 0-3,0-1-21,2 1 7,-7 0 9,0 4-18,-2-3-9,0 2-6,-3 1 1,1 5-37,-4-3-9,3 4-24,-1 1-22,0 0-28,0 3-21,0-1-39,0 5-30,1-3-41,1 3-27,1 3-38,2-2-193,3-1-545,-2 6 241</inkml:trace>
  <inkml:trace contextRef="#ctx0" brushRef="#br0" timeOffset="55097.2501">16350 6987 28,'2'-5'272,"1"-3"-17,-3-1-19,0 4-19,-2 1-23,-1-2-25,-3 4-16,-4 2-16,-10 2-13,-5 6-8,-2 1-9,-11 8-10,-3 1-8,6 2-10,10-4-6,2 2-3,1 0-9,2 2-11,6-2-2,4-2-8,3 0 0,0-1-4,4 1 0,3 1-3,2 1 2,3-4-3,2 0-2,3-2-6,7 5 3,4-2-7,0-1 2,-1-2-2,4-2-17,-3-3-21,3-3-15,-3 0-16,2-3-12,-8-1-23,-1-2-12,0-2-25,-1-1-37,1-1-5,-3 2-38,-3-4-131,1 2-359,-3-3 159</inkml:trace>
  <inkml:trace contextRef="#ctx0" brushRef="#br0" timeOffset="55295.9298">16052 7174 233,'13'-3'255,"1"2"-13,7-1-15,3 4-3,3-1-18,1 1-19,10 0-19,2 1-17,-13-2-16,3 1-6,0-2-29,-2 0-33,0-2-46,3 0-47,-4-2-65,11-4-61,-10 2-194,-1-3-376,0 3 167</inkml:trace>
  <inkml:trace contextRef="#ctx0" brushRef="#br0" timeOffset="55769.0605">16886 6846 112,'-5'-2'327,"2"0"-19,0 1-26,3 1-23,-3-4-27,3 4-21,0 0-22,0 0-13,14-1-20,2 2-14,8 3-10,2-2-15,1 1-10,14 5-3,-3-1-15,-10-1 0,2-1-13,-3 0-7,-2-2-1,3-1-8,-1-2-2,-6 1-6,0 1 10,-8-3-4,-3 0-5,0 0-2,-2 1-3,1 0-2,-4-5-5,3 3-5,-5 0-6,0 1-7,0-1-8,1-3-10,-4 1-21,0 4-15,0-6-14,-4 3-11,-3-3-9,-1 1-4,-5-2 7,-1 5 0,0-5 4,-2 3 6,2 3 7,0-4-1,7 5 5,-4 2 4,1 1 1,1 1 7,1 0 3,-5 2 1,2 6 5,1 3 2,1 8 4,-3 0 1,2-1 3,0 7 5,-1-1 0,1 2 3,-1 1 1,0-1 0,1-1 1,-3-1 2,3 1-2,-1-3 0,1-5 5,3-2-4,0-3 5,-1 0-4,3-7 0,-2 3 2,3-4-2,1-2-1,-1 0 0,1-1-5,2 1-19,0-3-27,-2 1-44,1-2-61,2-2-83,0 0-172,0 0-443,0 0 197</inkml:trace>
  <inkml:trace contextRef="#ctx0" brushRef="#br0" timeOffset="56109.1535">17682 6599 204,'0'-4'280,"0"-1"-27,0 5-29,0-2-25,0 2-21,0 0-10,0 0 6,10 12-3,-6-1-4,3 4-8,0 4-16,5 6-6,0 4-15,1-1-9,-2 2-10,3 3-3,-1-1-14,-2 0-7,0-2-9,-1-3-2,0 0-12,-3-2-2,0-10 2,0 1-3,-4-5-16,0-1 1,4-3 0,-7-1-4,6 0-3,-5-2-3,2-2-5,-2 3-3,0-2-8,3 0-22,-4-3-23,4 1-41,-4-1-44,0 0-48,8-10-33,-4 6-30,2-6-33,-2 0-170,2-4-467,-2 2 208</inkml:trace>
  <inkml:trace contextRef="#ctx0" brushRef="#br0" timeOffset="56318.7906">18012 6682 169,'0'-7'182,"0"2"-21,0 2-25,-2 1-9,2 2-10,0 0 1,-21 9 0,4 3-6,-6 2-7,1 3-10,-4-2-9,-8 13 0,0-2-12,1 0-7,12-6-7,-3 2-4,3-1 5,2-1 1,0 0-24,2-3-2,6-4-4,-6 5-7,7-6 8,3 0-10,-1-4-5,2 0-16,-1-1-19,4-2-21,-1 0-18,4-2-24,-3 1-5,3-4-19,-1 4-43,1-4-132,0 0-302,0 0 134</inkml:trace>
  <inkml:trace contextRef="#ctx0" brushRef="#br0" timeOffset="56605.6818">17617 6834 79,'-2'-2'219,"2"2"-2,0 0-13,-3-3 0,3 3-7,0 0-11,0 0-9,0 0-13,0 0-8,10-2-10,-2 0-13,6 1-4,2 2-12,9 1-7,-1 0-7,1-2-10,2 3-4,-2-1-12,2-2-1,1 3-8,-1-2-7,1 2-8,-1-1-1,-2-2-4,-1 1-2,0 1-7,-1-2-3,-8 0-1,2 3-4,-3-3-2,-4 0 1,0-3-5,0 6-5,-2-6 6,-2 3-10,2 0-2,-5 0-23,-3 0-27,8 0-28,-8 0-35,0 0-51,0 0-37,5 4-22,-5-4-39,0 0-170,-13 6-451,3-4 200</inkml:trace>
  <inkml:trace contextRef="#ctx0" brushRef="#br0" timeOffset="59009.5817">8713 6682 261,'-5'-3'290,"3"2"-14,0-3-25,-1 0-20,3-1-13,-2 1-28,2 4-21,2-8-17,1 0-17,2 4-2,4-1-23,1-2-12,4 2-11,-2 2-7,3 1-10,-1 2-3,0 3-8,-4 1-10,1-1-3,1 4-2,-4 3-14,-1-1-2,-3 1 0,1 0-8,-3 1 2,0 2-4,-4-2 0,-3 4-8,-5-1 5,3-1-2,-6-1-2,-5 1 0,4-6-7,-6 4 5,3-6-1,-1 3 1,2-3-4,-3 2 1,2-7 4,3 0-1,4 0 0,0 1 8,1-2 7,3 2 9,3-1 0,-2 1-4,5-1-6,-8 0-8,5 2-6,3-2-6,-7 5 4,4 0-1,0 3 1,-2 4 5,-1-1-10,2 6 1,-3 0 5,0-1-1,0 1-4,0 0 3,0 1 2,-2-1-3,2 1 5,0-3-7,1 1 13,-4-2-6,5-4 9,1-1-3,1 2-5,-3-4 4,2 0 1,1-2-4,0-1-3,1 3 5,0-3-6,1-2 1,-1 2 2,2-4-6,-2 3 1,2-3 0,0 5-3,0-5-1,0 0-19,0 0-23,0 4-19,0-4-43,0 5-47,-3-1-58,3 0-52,0 0-231,-2 0-531,-1 3 236</inkml:trace>
  <inkml:trace contextRef="#ctx0" brushRef="#br0" timeOffset="59382.2881">8386 7488 97,'1'-4'276,"-1"4"-7,0 0-25,2-3-24,-2 3-23,0 0-22,0 0-20,0 0-18,0 0-14,-7 11-13,1-3 2,0 2-19,2-2-12,-4 3 0,2-1 0,2 1-15,-1 0-7,1 0-1,2-1-6,0-1-7,0-1-2,2 1 0,2-3-5,0-2 3,0 1 2,3 0 2,0-2 3,4-2 6,-1-2 5,1-2 14,3-2 3,-3 0 1,2 1 10,-4-2 11,3-3 10,-2-3-12,2 0 1,-6 2 11,1 1-3,0-2 3,-2 2-12,0 0-12,-2-1 0,-1 3-22,-2 0-11,0 0-8,-3 0-14,0 2-10,1-1-20,1 2-35,-7 1-36,5 0-37,-2 2-42,0 0-49,1 2-66,2-2-52,4 1-265,-7 5-630,5-4 279</inkml:trace>
  <inkml:trace contextRef="#ctx0" brushRef="#br0" timeOffset="80072.6578">2239 4368 41,'-3'0'58,"3"0"11,-7-1-8,7 1 2,-6 0-9,6 0 3,-10 0-5,7 1 3,3-1 6,-10 0-8,5 0 6,5 0-2,-7 0-1,7 0 3,-7 0 9,3 0-7,4 0 7,-6 0 3,6 0-6,-5 6 0,5-6-4,-6 0 1,6 0-17,-5 0 10,5 0-7,0 0 0,0 0-7,-6-3 0,6 3-11,0 0 3,0 0-4,0 0-9,0 0 6,0 0-11,0 0-1,0 0 0,0 0-2,-4 0-15,4 0 8,0 0 4,0 0-1,0 0 2,0 0-5,0 0 5,10 5-5,-10-5 4,10 4-5,-5-4 8,5 3-2,4-1 7,-1 1 6,3 1-4,4-3 5,3 1 3,-2 1-6,1-1 4,2-2-5,-1 2-1,2 1-3,-1-2 1,0 3-3,0-1-3,-3-4-4,3 2 8,0 0-6,-3 6 1,3-7-10,0 1 7,0-1-9,-3 0 12,0-1-6,1 0 5,-1-2-2,-6 3-4,9 4 3,-3-5-5,0 1 3,-4 0 2,7-3-4,-8 3 8,-1-3 3,2 2-7,-1 2 5,6-3-8,-8 1 6,0 1 0,-4-3-4,0 5-2,1-1 2,-1-1-1,-1-3 0,-1 6 5,-2-3-8,-6 0 1,10-1 1,-10 1 1,10 1 2,-5-1-5,-5 0 2,7 0-3,-7 0 2,0 0 1,7 0-2,-7 0-1,0 0 5,7 0-1,-7 0 7,0 0-7,0 0 5,0 0-5,0 0 7,0 0-3,0 0 1,0 0-2,0 0-4,0 0 9,0 0-7,0 0 1,7 1 5,-7-1-1,0 0-6,0 0-1,0 0 0,0 0 4,0 0 0,0 0-1,0 0-6,0 0 0,0 0 4,0 0-3,0 0 2,0 0-3,0 0-1,0 0 0,0 0-2,0 0 4,0 0-3,0 0-1,0 0-16,0 0-10,0 0-26,0 0-34,0 0-51,0 0-50,-27-4-148,18 1-366,-4-4 162</inkml:trace>
  <inkml:trace contextRef="#ctx0" brushRef="#br0" timeOffset="81835.268">2929 3199 165,'-5'0'174,"5"0"-8,0 0-15,0 0-11,0 0-13,0 0-2,0 0-20,0 0-3,0 0-10,0 0-6,0 0-6,0 0 2,19-1-2,-10 0-6,6-2-6,6 1 1,1-2-10,4 1-6,1 1 0,0 0-7,0-3-6,-2 4 2,2-3-6,-2 1-8,0 0 1,-1 1 2,-8-2-6,1 1 0,-7 3-4,-1-1 3,-1-2-9,-1 5-1,0-2-1,-3-2 3,0 1-3,-4 1-1,6-3 4,-6 3-10,5 0-5,-5 0-6,0 0-11,0 0-9,5-1-10,-5 1-15,0 0-21,0 0-28,0 0-35,0 0-15,0 0-15,-16 0-129,6-1-318,-4-1 142</inkml:trace>
  <inkml:trace contextRef="#ctx0" brushRef="#br0" timeOffset="82267.7148">2928 3268 7,'0'0'116,"4"5"17,2-3 6,2-2 2,1 5-13,5-3-8,1 1-1,8-1-9,-2 0-6,4 1-8,2-1-6,-6-4-5,6 4 1,-3-4-12,-2 2-3,2 0-12,-4 0-1,-4-3-7,-5 3-2,-1-4-4,-2 4 3,-1 0 2,0-1-1,-3 1 5,1-2-6,-5 2-4,8 0 3,-8 0 0,7 0-2,-7 0-5,3 2 0,-3-2-4,0 0-3,0 0 0,0 0-3,6-2 5,-6 2-8,0 0 0,0 0 4,2-2-2,-2 2-6,0 0 5,0 0-3,0 0-1,0 0-3,0 0-6,0 0 1,0 0 2,0 0-5,0 0-2,0 0-1,0 0 0,0 0-3,0 0-5,0 0 6,0 0-2,0 0-1,0 0 1,0 0-2,0 0-1,0 0-7,0 0 0,0 0-10,0 0-6,0 0-4,0 0-3,0 0-11,0 0-10,0 0-8,0 0-34,0 0-20,0 0-45,0 0 1,0 0-25,0 0-156,-12 5-362,12-5 160</inkml:trace>
  <inkml:trace contextRef="#ctx0" brushRef="#br0" timeOffset="95615.6381">6439 8107 149,'-1'-10'207,"-2"-2"-1,0 0-1,0 0 0,-1-5-6,1 5-12,-2-2-8,3 2-8,-3 4 1,4 0-19,-3 3-10,2 0-20,-3 2-15,0 0-9,-1 3-15,-2 5-4,-4 6-8,-4 5-10,-4 5-1,3 1-9,-1 2-3,0-1-1,3 0-11,1-2-1,0 2-2,6-7-5,1 4-1,4-1 9,0-3-19,3 1 1,0 0-5,4-6 2,5 6-4,2-5-14,6 5-6,4-5-10,4-2-16,5-6-12,9 3-11,5-7-4,-2-6 2,3 0 1,-5-4 7,2-1 3,-3 0 3,-5-6-1,-6 3-1,-2 0 5,-4-3 1,-2 0 5,-3 0 5,-2 1 4,-8 1 10,-2 5 3,-1 1 6,-3-1 11,-1 0-5,-4 1 0,0 3-4,-6 2 3,-3 4 1,-3 1-3,-6 5 8,-3 2 5,1 4-6,-10 9 7,10-6-2,2 4-1,1-2 4,1 3-5,4-1 3,5-5 1,4 1-3,-1 0-1,5-3 3,3 2 2,0-2-5,3-4 4,5-1 1,5-1-4,1-2 2,1-4-2,8-4-3,-1-1 2,2-2-2,-1-5-3,-2 1-5,-3-4 3,1-2-2,-4 3-4,-2-1 6,-1-5 1,-2 4-2,-3 3 7,1 1 14,-3 5 5,-5 0 0,3 2 1,-3 0-9,1 1-2,-1 4-2,-1-3-3,1 3 2,-7 9-2,3-1-5,-3 4 5,2 3-4,-2 1-1,3 3-1,-1-1-7,2-3-7,1 1-6,2 2-12,0-4-9,5-3-9,-3 0-18,4-1 5,1-3-9,1 0-9,6 0-16,3-7-27,-1-2-10,8-3-12,-3-2-10,1-3-13,-2 0-90,-3-2-279,1-2 123</inkml:trace>
  <inkml:trace contextRef="#ctx0" brushRef="#br0" timeOffset="95890.8244">7004 8269 482,'13'-18'43,"-3"2"23,-3 1 10,-2 6 20,1-1 13,-6 4 15,3 0-2,-2 2-18,1 0-16,-2 4-8,0 0-7,0 0-13,0 0 2,-14 13-4,6-3-6,0 4-3,-2 1-2,-2 4-9,3-4-2,-2-2-6,2 3 1,-1-6-1,2 4-11,1-6 10,1 0-3,1 1-4,-1-5-2,5 1-1,-2-2 1,3-3 3,-4 4 3,4-4-1,0 0-2,0 0-2,12-14-4,0 3-2,-2 0-1,8-4-1,3-2-1,-4 0-4,0 2 0,2 0 0,0 2-4,-1 1-4,-4 9-6,-3-7-1,1 5-2,-1 3-11,-4 2 0,-2 0-4,0 1-3,-1 1 3,0 2 3,-2 1 1,-1 2 2,2 1-10,-3-1-1,-3 4-6,3 0-15,-1 0-11,-2 0-20,0 0-13,0 0-22,2-1-20,-2-1-115,1 2-271,1-5 120</inkml:trace>
  <inkml:trace contextRef="#ctx0" brushRef="#br0" timeOffset="96322.8264">7404 8177 165,'0'0'179,"0"0"-18,0 10-10,-1-1-19,-2 1-14,-3 2-18,2 4-4,-4 0-5,-2 1-3,3-1-10,-2 2-12,-2 1-4,1-3-9,-1 4-5,1-7-1,0 1-6,3-7-4,0 1-2,0 1-1,3-1-6,0-1-1,-1-4 0,4 2-7,-2-2 7,1 0-7,2-3 8,-2 5 11,2-5 0,0 0-4,0 0 4,0 0-3,0 0-10,10-17 6,-5 10-3,5-3-5,0-2-5,7-5-5,-2 0 3,1 5 2,-1-2-9,4-3 4,-4 0 3,2 2 4,2 3 0,-1 0 1,-7 4 1,-1 2 1,-2 3-4,1-2 0,-2 3-5,1 2-5,-3 2 3,0-2-3,-3 6-7,0-1 6,0 1 1,-1 1 0,-1 3-1,-1 1-3,-2 0 4,0 6-2,-1-3-2,3-2-3,-2 1 6,0 3-1,2-6-7,-2 2-13,1-2-20,1-3-12,2 1-8,1 1-24,-2-2-18,4 1-9,0-4-25,3-1-22,2 0-25,0-1-125,4 0-323,1-4 144</inkml:trace>
  <inkml:trace contextRef="#ctx0" brushRef="#br0" timeOffset="96614.079">7708 8298 162,'2'-8'198,"-2"4"-5,1-2-21,-1 2-24,0 4-12,0 0-3,0 0-10,-11 6-14,5 1 0,-1 2-10,-1-1-11,1 4-2,0 5-9,1-5-10,2 4-1,1-1-14,-1 0-1,4 0-3,0-1-6,1-5-5,1 2-4,2-2 2,1-3-2,1 1-5,0-3 3,4 0 3,-2-4 8,2 0 9,0-2 2,1-4 15,0 3 2,1-7 1,-4 5 11,6-5-9,-5-2-7,-1-4-2,-1 3-6,-3-4-1,-1 2-7,1-2 3,-4 0-16,-1 1 1,-3 4-14,2 1-4,-2 2-3,0 2-7,-5 0-3,1-2-7,0 5-3,-5 3-22,3 2-9,-3-1-24,5 4-16,-1 0-25,1 2-39,1 0-28,1 1-13,2-2-22,3 2-203,-1 1-438,5-3 193</inkml:trace>
  <inkml:trace contextRef="#ctx0" brushRef="#br0" timeOffset="96851.5359">8021 8153 181,'6'-10'284,"-1"0"-7,-2 5-5,0-1-25,0 1-21,-1 2-15,0 1-37,-2 2-19,0 0-18,0 0-10,-8 21-12,2-3-12,-4 8-11,-5 0-6,5 4-7,0-2-10,-1-3-8,2 3-7,0-3-8,3-3 1,1 4-3,4-9-9,1-2 1,0 1-7,1-4-8,2-3 0,3-1-6,-2-2-10,2 2-11,1-4-19,3 0-23,-1-4-30,6-1-28,0 1-22,-3-4-32,4-2-22,-2-4-24,-1 2-179,-2-3-418,-7 0 185</inkml:trace>
  <inkml:trace contextRef="#ctx0" brushRef="#br0" timeOffset="97077.4997">8042 8283 211,'-7'-1'225,"7"1"-8,0 0-18,-3-1-15,3 1-18,0 0-14,0 0-9,0 0-7,17-2-15,-3 2-9,6-2-11,-4 2-9,-1-3-12,2 1-28,-3 2-44,2-3-56,-1-2-62,2-1-59,-7 5-143,2-4-338,-2 1 149</inkml:trace>
  <inkml:trace contextRef="#ctx0" brushRef="#br0" timeOffset="98536.6147">8866 8468 24,'0'0'186,"-1"2"-6,1-2 1,0 0-4,0 0-2,0 0 2,0 0 0,0 0-5,0 0-12,0 0-10,4-13-7,-1 7-3,-2 1-3,2-5-5,-3-2-2,3 2-17,-3 1-1,1-1-3,-2-4-10,-2-2-5,0 5-7,0 1-9,-1 1-10,-1-1-9,-2 3-5,-2-5-7,-6 7-7,6 2-4,-6 3-4,-4 3-18,-2 6 2,1 1-8,-1 6-1,0 6 7,3-1-3,0 4-3,1-4 4,5 3-3,3 0-4,0-6 0,2-2 0,4 0 2,2-1-6,-2 0-2,6-6 9,-2 3-7,2-5-4,0-2 10,1 1-1,3-2-2,2-3 3,2-4 12,2 0 3,1-6 2,0 1-3,8-8 6,-3-2 0,0-2 6,1-3 6,0-2 6,-2-1-5,2-1-3,4-13 1,-7 14-5,-2-5-1,1-1-4,-2 4 3,-2 0 21,-2 5-8,-3 8 14,-1 1 6,-3 4-2,0 3-4,1 2-18,-3 1-1,1 1-22,-2 3 9,0 0-12,0 0 5,-10 21-2,3-3-9,-4 9 10,-1 2-2,-1 15-1,5-14 3,0-3-7,2 2-4,-1-2-2,1-2-7,5 1-7,-1-7-30,2 1-19,2-2-14,2-3-9,-3 2-22,2-7-13,3 2-9,1-4-8,3 3-16,-2-5-13,2-1-19,2-1-5,3-4-20,-5-2-5,4-5 16,-1 1 7,-1-3 6,-3 0 15,0-4 17,0 0 18,-1-4 25,-2 0 3,0 0 28,-2 1 30,0 1 28,-4 3 15,2 0 23,-2 0 11,0 7 6,0-3 10,2 2-5,-2 3-2,0-1-9,0-1-3,0 5 0,0-5-10,0 5 0,0 0-3,0 0 4,0 0 0,0 0 0,10 7 5,-7-2 2,3-1 10,-1-1 4,4-3 7,-1 3 1,1-3 6,-1-2 6,3 1 2,2-1 5,-3 2 1,1-1-1,2-6-1,-2-2 3,-2 4 2,-1-3 0,-1-2-2,4-1-3,-5-3-8,1 5 2,-3-2-2,-1 1 4,1 1 3,-2 2-5,-1 2-7,-1 1-8,-1-1-10,1 5-5,-3-3-2,3 3-9,-14 6 2,3 3-3,-2 2-4,-3 6-2,-1 4-6,3-1-1,4-7-8,1 0-12,2 2 10,2 0-4,3-3-1,-1-2-3,3 2-1,3-2 4,-2-1-2,3-1 1,2-1 1,1 2 0,3-4 1,0-2 1,2-1-2,3-2 5,1-2 0,1-1-2,3-6-1,-5 1-3,5-4 1,-3-2-9,-1-3-1,0 2-2,1-2-4,-8 3 3,-1-1-1,0 5-2,-3-2 6,0 3 4,0 1 2,0 0 5,-5 4 1,2-1-4,-1 3-3,-1 2 4,0 0-5,0 0 3,0 0-2,0 0 5,-5 15 0,3-6 4,2 8-4,-1-5 1,2 0 1,1 3-1,0 2 1,1 1-6,2-2 2,0-4 1,1 2-5,0-1-4,0 3-17,0-7-2,-2 1-12,2-4-2,1 3-12,-3-3-3,-1 0 6,3-3 6,-2-1 5,1-1 3,1-2 1,1-1 9,-3-3 3,4-3 2,3-3 3,-4-2 6,1-3-4,2-5 6,0 4 6,-1-6 4,0 1-3,1-2 17,-3 7 5,-1-3 8,-1 7 10,2-1 9,-3 3 9,-1 5 4,0-2-4,-3 3-5,2 1-8,-2 4 0,0-3-8,0 3-5,0 0 5,-5 20-7,0-12-1,-1 7 7,3 4-6,-3-4-4,1 1-1,4 2 1,-1 1-3,0-4 1,4 3-3,-2-7 3,3 1-4,2-2-3,-3-1 2,2-4 0,2-1 3,1 1-5,-1-3 3,2 1-21,2-6-21,3-1-22,-1-1-19,1-2-27,-2-3-33,1-4-19,0 3-39,-5-2-116,3-5-336,-3 3 150</inkml:trace>
  <inkml:trace contextRef="#ctx0" brushRef="#br0" timeOffset="98786.2136">9711 8067 59,'-4'-2'134,"1"-2"-3,0 0-33,-1 1-28,3 1-38,1 2-39,0 0-80,0 0-93,-4 9 42</inkml:trace>
  <inkml:trace contextRef="#ctx0" brushRef="#br0" timeOffset="99185.7847">9842 8354 2,'-3'4'318,"2"-1"-31,1-3-30,-1 8-30,-1-2-22,1 5-15,-2-2-22,2 7-17,-1 2-19,1 0-11,1-1-9,-2 1-11,4-3-2,-2-4-22,0 2-2,0-3-10,0-4-5,0 2-4,1-1-3,1-4-8,-2 0 0,0 1 4,1-1-2,-1-3 5,0 0-3,0 0-12,11-10 0,-7 0-5,6-4 0,-2-3-11,2-6 3,-2 12 2,0-5-8,-1 0 12,0 7 3,-2-3 1,3 5 12,-4-3-7,0 7-5,1-2-5,-1 0-1,-1 1-3,-3 1-4,2 1-6,-2 2-6,6-2 5,0 2-1,-2 4-1,2-1 1,2 4-4,1-3 1,0-1 0,4 5 17,1 1-22,0-4 6,-1-1-6,2-2-1,2-1 5,6-1-5,-3-4 1,-5 4-5,-1-5 7,0 2 0,0-4-1,-4-3 1,4 1 2,-4-2 1,1 0 8,-2-1 1,-1-1 2,-1-2-1,-4 7-3,1 0 7,-1-2-5,0 6-3,-6-3-9,2 1-4,-1 5-1,-3-2-5,-4 3 4,-4 1-3,-2 7-1,-3 4 1,-3 1-7,-1 5-1,6 2-2,-1-3-2,5-2 4,4 2-7,2 0 4,1-5-1,5 0 8,-2 1-8,4-2 3,2 0-3,3-2 17,6 0-9,-1-2-5,2-3-13,3 0-21,-3-4-27,3-1-32,0-2-29,-1-1-44,-1 1-36,5-6-51,-6-1-200,-1 1-500,4-6 221</inkml:trace>
  <inkml:trace contextRef="#ctx0" brushRef="#br0" timeOffset="100915.7991">10898 8478 70,'5'-1'119,"-5"1"14,0 0 12,6-3 0,-6 3-2,4-1 3,-1 0-10,-3 1 1,4-2-2,-1 0-4,-3 2-9,4-4 3,-4 4-4,4-3-3,-4 3-3,0-5-8,0 5-4,4-3-7,-2 1-13,-1-1-2,1-1-11,-1 1-4,0-2-8,0-1-9,-1 0 1,0-1-7,0-3-4,0 1-4,-2 1-3,1 3-4,-1-6 3,1 5-9,-3-1-7,-1 0 1,0 2-4,-1 2 1,-5-2-7,0 4-2,-4 3-5,-7 5 2,1 2 1,-2 4 1,1 3-2,4 4-1,-4-3 0,5 1 0,0 0-2,3 2 0,4-5-2,2-2-2,1 3-2,4-2-5,0 1 5,2-4-3,2-1 2,-1 0 0,3-4-1,4 2 2,0-3 4,3 0 5,4-4-4,2-4 4,0 0-5,6-3 1,-4-2 3,0-4-1,-1 2-3,2-5 0,-4-1 2,3-2-1,-6-1 6,-4 2-6,2 3 4,-2-1 4,-3 4 4,-1 4 7,-1-3-5,-1 7 2,1-2-9,0 3-2,-3 2-3,0 0 0,0 0 1,-13 17 0,8-1 0,-2 0-6,-1 0 5,5 1-2,-2-1-2,1 2-1,4 1 4,0-1-1,1-1-3,2-1-1,3-2 3,4 1 2,0-4-4,1-1-1,4-2-20,-1-2-23,8-1-35,1-2-28,-1-1-24,0-6-20,1 1-31,-2-1-21,-6 1-129,5-5-366,-4 4 162</inkml:trace>
  <inkml:trace contextRef="#ctx0" brushRef="#br0" timeOffset="101726.4634">11735 8315 3,'0'-7'219,"2"2"-32,-4 1-22,2-1-12,0 0-23,0 5-12,0 0-14,0 0-11,-13 12-1,2 2-17,0 6-1,-3 3-8,0 2-10,1-3-1,1 3-9,0 1-4,2-2-3,3 0-8,0-5 4,3 4-9,-2-5 0,5-2-5,0-4 1,1-1-6,2 1 3,1-3-2,2-1 4,0-1 15,2-4 2,3 2-4,1-3-1,2-4 0,4-3-4,0 2-4,1-6 7,3-3-6,-4-3 1,0 1 7,-1-3-1,1-1 5,-2 0 0,1-3 6,-5 8-1,-1-2 5,-2 3 4,-2 2 6,-1 6 7,-2-4-7,1 6-9,-3-2-5,3 1-13,-3 1 2,-1 2-8,0 0-4,0 9 0,-3 1-2,-1 4 6,0 3-5,-2-1-7,3 2-1,0 1 3,1-3-7,0 0-2,2 1-1,0 0 1,0-5-4,2 0 0,2 2 2,-1-4 1,0-1 4,2-1 8,5 2 13,-3-4 9,2-1 2,3 2 6,-2-6 8,3 1 0,2-2 1,-1-4-1,0-3 7,3 4-1,-2-4-3,-3-3 5,1 0 7,-1-2-11,4-3-4,-3 0-4,-5-1-2,3-7-11,-4-1 7,0 1-7,0 5-3,0-5-12,-1-1 5,-6 7-2,2 0-7,-2 2 5,0 1 2,0 2-6,-2 0-3,-1 0-3,0 2-6,1 0 5,0 5-2,-1-2 5,1 1-10,-1 1-7,1 1 1,-4-1-19,4 1-14,-2 1-7,-2-2-15,0 3-9,1 2-6,-2 2-22,1-2-16,1 3-26,-4-1-30,1 3-22,2 0-25,0 1-29,2-2-20,-3 2-208,4 2-506,2-4 225</inkml:trace>
  <inkml:trace contextRef="#ctx0" brushRef="#br0" timeOffset="102383.7543">12593 8329 3,'4'-5'206,"-4"1"1,5-1-18,-4 3-6,1-4-7,0 5-11,1-4-10,-2 1-8,-1 0-12,5 1-10,-5 3-12,1-4-10,-1 4-9,0 0-11,0 0-8,0-4-3,0 4-9,0 0-6,0 0 1,0-5-9,0 5 2,0 0 2,0 0-2,0 0-3,0 0-2,0 0-5,0 0 1,0 0-5,0 0-3,0 0-5,0 0 9,0 0-15,0 0-1,0 0-3,0 0-5,0 0 2,0 0-4,0 0-3,0 0 2,0 0-6,0 0 2,0 0-2,0 0 4,0 0-3,0 0 1,0 0-3,0 0 6,0 0-6,0 0 0,0 0-5,0 0-4,0 0-11,0 0-17,0 0-22,0 0-40,0 0-42,0 0-54,0 0-240,0 0-466,0 0 206</inkml:trace>
  <inkml:trace contextRef="#ctx0" brushRef="#br0" timeOffset="103198.6088">12793 8299 56,'9'-25'129,"-2"-1"-8,-2-1-3,-2 3 3,-1 5 10,0-1 19,-2 5-1,0 2-1,2 3-4,-4 2-14,0 0-11,2 4-22,-2 1-13,2 3-5,-7 7-8,-3 9-8,-4 8-7,-6 5-2,-4 16-5,-2 1-4,-7 29-5,12-22-6,-13 20 1,13-19-4,-9 19-4,10-23-3,-3 1 0,3-2-2,-2-2-2,2-4 0,0-1-1,3-12-6,3 1-1,1-2 3,0-3 0,-2-6-5,3 2-1,2-3-5,0-5-9,2-1-25,3-2-16,-2-3-14,3-1 0,0-1-18,1-2-31,-1-4-27,4 0-49,-6-8-112,4-1-321,1-2 142</inkml:trace>
  <inkml:trace contextRef="#ctx0" brushRef="#br0" timeOffset="103528.8429">12485 8574 188,'11'-13'197,"0"-1"-2,1 3-5,1-4-14,2 5-9,3-2-13,-3 7-16,7 0-8,0 6-13,-1 0-9,0 5-9,-6 0-13,-1 2-10,2 0-4,-4 4-8,0 2-8,-5-1 0,1 3-8,-6-5-6,2 3-3,-1-2-5,-3-3-3,0 2-3,-3-5-3,2 1 1,-2-2-3,3 0 6,-1-1 9,0-1 15,1-3 2,0 0 0,0 0-4,0 0-9,0-14-4,2 3-7,2-1-4,6-3-1,0-8-5,3-1-3,1-2 7,0 3-6,0 1-7,2 1-1,-1 2-1,-1 0 0,-1 7 0,0 0-6,1 2 0,1 2 0,-1 3-6,-1-2-16,-2 3-23,-1 1-24,-1 3-30,0 3-38,-2-2-16,3 2-17,0 2-25,-1 0-20,-2 2-138,1-2-376,-4 0 167</inkml:trace>
  <inkml:trace contextRef="#ctx0" brushRef="#br0" timeOffset="104286.2876">13096 8413 33,'0'-5'133,"4"2"5,-4 0 13,0 3 24,2-5 9,-1 3-9,-1 2-19,0 0-18,0 0-13,0 0-13,0 0-13,0 0-11,-14 9-6,6-3-4,-1 8-8,1-2-11,-1 1 0,4 3-5,-3 1-9,7 0-2,-3-1-7,4 0 0,-2 0-5,5-2 0,1 0-10,1 2 0,4-4 2,-1 0 3,-1-1-3,5-2-4,-5-2-3,-1-2 5,2-1-2,-2-2 9,1-2 2,0 0 1,0-4 0,-3-4-2,2-1-7,-3 0 1,-2-6-1,2 1-2,-3-4 1,0 2 0,0-4-2,-1 3 4,1-2 11,-2 4 4,2-2 2,-1 1-2,1 2 1,1 2-3,1 1-2,1-3-2,1 4-5,1 2-9,1 0 0,4 3-3,3-1-3,4 3-2,-3 2-1,1 5 1,1 2-4,3 7-3,-6 1 1,1 3-2,-1 4 3,-2 1 11,-4-5-9,-1 7-2,-4-5-2,2 0 2,-3-2-3,-1 0 0,0-5 8,-2-1-5,-1 0-1,3-1 2,-1-1-4,-2-4 4,3-1 21,0 1 12,-2 1 23,2-4 18,0-2 14,-1 3-17,1-3 15,0 0-27,-4-11 0,7 2-5,-2-3-22,4-2 7,-1-2-1,4-7-11,3-4-6,-1 5-7,-2 6 4,4 1-5,2-2-2,-2 3-6,0 2-2,-1 1 15,4 3-20,-5 7 13,-2-5-17,2 5 0,-1 3 2,-1 3-7,0 3-1,2 7 12,-2-1-6,-1 3 2,-2-3 2,-3 5 7,0-2-9,-2 1 3,-2-2-4,0 2 1,0-6 7,-2-1 0,3-1-7,-2-5 5,1 0-1,0 2-1,2-5 13,-3 2 9,1 0 29,1-2 14,1-2 0,0 0-5,0 0-8,6-10-8,-1 0-11,4-2-5,-1-6-4,4-3-4,4 3-14,3-7 7,0 4-1,-2 1-6,0 6-3,-1 0 0,-2 3-9,-1 2 3,-1 0-3,1 3 0,-2 6-4,-4 0 2,1 3 0,0 3-8,-1 2 6,0 0 0,-2 2-4,1 4 7,-2 0-2,0 3 0,-4-1 3,3 0-16,-3 1-5,0-5-9,2 4-9,-4 0-16,2-4-3,2-3-8,0 1-5,-2-3-3,0 0 0,0 0-3,0-3 3,3 1-8,-3-2 1,0 1-1,3-1 5,-3-3-2,6 1-3,-6-1-14,8-1-3,-3-3-11,0 1-20,3-5-10,2-1-7,0 0-26,-1-3-15,0 0-20,3-1-23,-1 1-147,2 0-408,-4 0 181</inkml:trace>
  <inkml:trace contextRef="#ctx0" brushRef="#br0" timeOffset="105650.5624">14472 8234 200,'6'-9'207,"-1"2"-6,-2 2-11,1-1-11,2-2-9,-3 4-11,-2 0-10,4-1-8,-3 4-10,0-2-13,-2 3-5,2-4-16,-2 4-4,3-4-15,-3 4-2,0 0-5,3-2-15,-3 2-4,0 0-6,0 0-8,0 0-2,0 0-7,0 0-1,0 0-4,0 0-1,0 0-1,0 0-6,0 0 3,0 0-6,0 0-2,0 0 0,0 0 0,0 0-3,0 0 2,0-4-4,0 4 3,0 0-5,0 0-1,0 0-2,0 0 2,0 0 2,0 0-3,0 0 2,0 0-2,0 0 4,0 0-6,0 0 1,0 0 10,0 0-10,0 0-1,0 0 6,0 0-4,0 0 6,0 0-5,0 0 5,0 0-5,0 0 2,0 0 2,0 0 3,0 0 1,0 0 6,0 0 5,0 0-8,0 0 3,0 0 3,0 0-4,0 0 2,0 0 5,0 0-4,0 0 7,0 0 2,0 0 0,0 0 3,0 0 7,0 0-2,0 0 7,0 0-2,0 0 2,0 0-3,0 0 3,0 0-1,0 0 1,0 0 2,0 0-5,0 0-2,0 0 8,0 0-11,0 0-3,0 0-3,2-5-4,-2 5 2,2-6-1,0 5-5,-1-4-5,2 2 7,-3 3-9,1-7 8,-1 7 1,1-2-9,-1 2-5,0 0-3,2-3-2,-2 3-3,0 0 2,-4 10-4,-4 2 2,-4 8 5,-6 6-8,-7 10 0,-1-2-2,0 2 8,-3 3-6,3-2 7,5 1-8,5-11 6,-4-1 0,4-4 5,1 3-10,4-7 3,0-3 0,3 0 0,2-7 11,1 1-13,0-2-1,1-2-2,2 0 4,-1-1 6,0 0 0,3-3 43,-2 2 9,2-3 7,-2 5 18,2-5 7,0 0 12,0 0-17,0 0-7,10-13-6,-4 4-15,4-6-3,2-4-1,1-3-5,1-2-8,1 0-2,0-5-3,7-10-5,-8 11-5,3-3-7,-1 1 0,2 1-2,5-8-3,-7 10-3,0 1-2,-3 4 3,-1 1-8,-3 7 6,-1 1-6,-2-2 5,-1 9-1,3-2 0,-6 3-4,1 0-2,0 0-9,-2 2 4,2 1 3,-1 0-6,-2 2 0,2-4-7,-2 4-4,0 0 3,3 8 11,-1 3-6,0 5 4,-2 2-12,3 10 17,-1 3-2,1 3 2,-2 14-1,1 2-6,0-3 0,-1 2 10,-1-15 1,3-1-2,-3 2-6,3 1 6,-3-9 2,0 2 2,2-5-13,-1-4 12,-1-2 1,-1-2 2,2-3-2,-1-3-4,0 1-6,-1-2-1,1-2-9,-2-2-3,4 0-1,-2-1 0,0-4-3,0 6 2,0-6 6,-2 4-3,2-4-16,0 0-22,0 0-24,0 0-27,-3-12-17,3 6-22,0-5-24,0 1-14,0 2-27,0-3-27,0-3-16,0-1-37,0-2-240,2 3-573,-1-3 253</inkml:trace>
  <inkml:trace contextRef="#ctx0" brushRef="#br0" timeOffset="105938.0334">14310 8470 2,'-7'-2'257,"-1"2"10,2 0-3,3 0-8,3 0-7,0 0-18,-7 0-7,7 0-15,0 0-14,0 0 1,0 0-7,0 0-31,21-7-12,2 6-14,1-2-12,5 2-13,12-4-1,0 2-21,-2 1-1,-12-2-8,4 3-5,-3-1-17,2 2 10,-5-3-19,-1 2-3,-8-1-4,-2 0-2,-4 2-2,0-1-3,-3 2-2,-2-1-21,2-2-23,-4 0-30,1-1-32,-1 3-32,0-2-45,-3 2-40,4-3-39,-4 3-33,0 0-220,0 0-526,6 5 233</inkml:trace>
  <inkml:trace contextRef="#ctx0" brushRef="#br0" timeOffset="108854.3724">814 3296 242,'-3'-2'235,"1"0"-28,-2-1-17,4 3-21,0 0-24,-3-1-15,3 1-8,0 0-14,13-1-3,5-1-4,6 2-6,2-1-9,0 1-11,18-2-5,-16 4-7,12-2-8,-11 0 0,12 0-18,-13-2-41,3 4-36,9-2-50,-2-4-59,-9 6-186,-2-3-362,4-3 160</inkml:trace>
  <inkml:trace contextRef="#ctx0" brushRef="#br0" timeOffset="109775.9992">1825 3277 100,'-4'0'257,"4"0"-24,0 0-23,0 0-21,0 0-5,0 0-9,16-2-9,0 2-5,12-2-16,-1 2-10,1-2-16,0 2-17,2-1-6,-2 1-6,0 0-10,-1-2-5,-3 4-10,-3-2-8,-7 0-9,2 0-20,-2 0-16,-4 0-25,-2 1-9,-1-2-16,-1 2-22,-6-1-12,7 0-13,-7 0-27,4 1-6,-4-1-30,0 0-1,0 0 6,0 0 16,0 0 10,-20 8 9,9-6 9,4 3 20,-8 0 10,-1-1 7,2 2 21,1-2 12,-2 0 21,2 1 13,3-1 20,0 0 6,1-2 18,3 0 3,0 1 3,1-1 17,-1 0 0,3-1-3,0 1-10,3-2-11,-4 5 1,4-5 0,0 0 32,9 2 19,-2 1 1,7-2 4,1 1-5,7-2-7,1 2-11,1-2 4,2-2-15,0 2-5,-6 0-5,3-1-9,-1 1 2,-8 0-13,0-1 1,0 1-8,-4-1-9,-4 2-4,2-1-19,-2 1-2,-6-1-14,7-1-14,-7 1-13,0 0-23,0 0-9,0 0-14,0 0 7,0 0-31,0 0 18,-18 9-10,5-4 5,-4-1 18,3-3 8,-7 4 6,4-2 6,-3 2 15,-1-1 6,6 0 21,-6-1 2,6-2 10,0 3 9,5-4 6,0 2 14,2-1-2,2 0 5,2 2-15,1-2 19,-3-1-12,6 0 0,-4 2-7,4-2-1,0 4 18,0-4 23,10 6 18,-3-4-2,3 2 5,4-1-8,3-1-6,-1 1 0,6 1-7,-6-3 3,5 2-12,1-2 3,-8 2-11,3-2-1,-7-1-3,6 0-3,-2 4-4,-5-6-2,0 2-1,-2 0-13,-7 0 4,8 0-8,-8 0-6,9 0-5,-9 0-12,0 0-10,7 0-17,-7 0-24,0 0-7,0 0-20,0 0-18,0 0 9,-20-6-5,13 4 4,-4 0-4,0 1 11,-2-3 5,0 4-4,-1-3 17,-3 3-1,3-2 27,-2 2-5,3 0 21,3 0 7,1 0 8,-1 0 17,4 0-1,6 0 19,-10 0 17,10 0-6,-7 0 13,7 0 2,0 0 2,-5-2-9,5 2 15,0 0-4,0 0 22,0 0 10,0 0-4,27 0-1,-14-1-2,2 0-4,-1-3-7,3 4-3,-3-1 4,3-2 5,-1 3-12,-1-4-7,1 4 5,-4 0-9,-2 0-3,0 0-5,-3-1-1,-1-1 0,-6 2-9,8 0-4,-8 0-8,0 0-19,9-1-16,-9 1-40,0 0-26,0 0-33,0 0-39,-20-1-136,20 1-328,-21 1 145</inkml:trace>
  <inkml:trace contextRef="#ctx0" brushRef="#br0" timeOffset="110700.0411">1084 10432 66,'7'-15'196,"-7"-2"-8,4 2-3,-4 4-7,-4-2-8,4 3-12,-6-3-7,2 3-7,-3 0-22,-4 1-11,3 6-10,-5 2-13,-3 1-7,2 6-7,-1 0-13,-8 8-5,6-2-7,3 2-1,0 3-13,0 2 1,6-5-3,1 2-6,2 1-3,4 0-6,1 4 4,1-2-6,5 3 4,1-5-3,4 9 4,3-1-8,-1 0-3,1-2 1,2 6-3,-1-4-1,2-4 1,-1-1-4,-2 1 4,-5-5-3,1-2-2,0-2 3,-4 0 3,-2-3-7,2-1 3,-4-2 5,1 0-2,0-4 0,-6 5 9,-1-1-9,-4-2 4,-1 0-1,-5-3-5,-1 2 10,-1-2-10,-8 0-3,3-2 2,4 1-2,3-1 0,-1-3-15,0 0-21,1 1-23,6 1-23,-2-1-34,4 1-48,2-2-33,1 1-151,3 3-372,0 0 166</inkml:trace>
  <inkml:trace contextRef="#ctx0" brushRef="#br0" timeOffset="111498.812">1439 10668 115,'-6'-4'220,"2"1"-8,-3-1-19,7 4-5,-3 0-21,3 0-15,-4-2-25,4 2-15,0 0 1,0 0-1,14 5-1,0-5 3,3 0-6,11 1 4,10-1-5,-9 1-2,14 2 4,-2-1 1,1 0-6,-1-3-2,1 2-4,1 2-7,-4-1-9,3 1-2,-1-3 0,-3 4-19,-11-6 7,0 2 0,-2 0-9,-1 3 8,-10-3-27,3 0 5,-3 3-2,-4-2-4,-3-2-5,0 2-8,-7-1 2,11-3 5,-6 3 12,-5 0-17,7 2-4,-7-2-8,0 0 4,0 0 3,8-2-6,-8 2-3,0 0-4,0 0 1,7 0 6,-7 0-2,0 0-1,0 0-11,0 0 8,0 0-3,0 0-8,0 0-3,0 0-7,0 0-11,0 0-4,0 0-9,0-2-4,0 2-3,0 0-24,0 0-9,-7-9-7,4 6-2,-2 1 12,-2-4-3,2 0 8,-2 2 5,-4-3 1,4-1 11,-6 2 6,-2-5 1,5 4 11,-3 0-3,0-1 10,2 0 7,0 1 9,1 2 8,2-2 12,1 2 8,0 1 7,2 0 0,1 0 7,0 2-2,1 1-2,3 1-9,-4-5 6,1 3-11,3 2 12,0 0-8,0 0-5,0 0-8,0 0-6,0 0 0,0 0-5,0 0 2,0 0-2,0 0 5,0 0 3,17 8 6,-4-3 7,2 0-1,6 2 0,0 3 5,2-3-3,-2 2-5,3-3 1,-3 3 6,0-1-7,3 1 0,-7-2 7,-3-5-13,0 3 7,2 3-5,-6-5-3,0-1 5,-3 2 0,-2-4-3,-2 5 4,1-5-6,-4 0 1,0 0 3,10 3 4,-10-3 5,3 3-3,-3-3-1,0 0 0,0 0-1,0 0-5,0 0 0,4 1-5,-4-1-13,0 0 11,0 7 1,-4-1 0,-6 4-1,-7 9 2,-4 3-1,4 1 2,-14 9 5,2-1-8,9-7 5,0-3-4,-1 0-1,4 2-5,-1-5 3,2-1 3,5-3-1,-3 4-2,4-4 2,-2-2-15,3 1-18,0-4-15,5-2-27,-3 4-24,3-5-35,-3 3-33,4-3-46,-2-1-37,0 1-220,0 0-505,3-4 225</inkml:trace>
  <inkml:trace contextRef="#ctx0" brushRef="#br0" timeOffset="115512.6177">2863 10407 45,'4'-9'231,"-3"1"-8,1 2-7,-2 0-23,3 2-25,-3 2-22,0 2-11,0 0-14,0 0-12,-9 14-13,1 3-11,-5 5-12,2 4 0,-2 3-11,1-4-5,-1 2-3,5-2-11,-5-2-1,6-6-2,0 0 3,-3-1-5,4 1 0,-1-3 1,3-6-5,1 4 4,-1-3 4,1-3 1,0-1 4,1 1 5,0-2-1,-1-1 7,1 0 3,0 0-1,2-3 2,-1 7-1,-1-6 3,2-1 2,-3 2-11,3-2 5,0 0 9,0 0-22,0 0 3,0 0-3,0 0-11,0 0-2,-4 3-9,4-3 3,-1 5-3,-2-1-5,3-4-2,-3 7-4,0-2-1,-1 3-3,-1-3 0,3 2-3,-1 0 3,0-3 1,-1 4-7,1-1 1,2-5 3,-2 3-9,0 0 6,1-2-2,2-3 0,-3 4 1,3-4 6,0 3-11,-2-1 3,2-2 2,0 0-1,-4 5-3,4-5 1,0 0 4,-1 3-8,1-3 0,0 0 1,0 0 2,-1 4 0,1-4 1,0 0-3,0 0 2,0 0-4,0 0 7,0 0-2,0 0-2,-2 3 3,2-3-3,0 0 1,0 0 2,0 0-4,0 0 9,0 0-6,0 0 3,0 0 0,0 0 0,0 0 2,0 0-6,0 0 4,0 0-3,0 0 6,0 0-4,0 0-1,0 0 0,0 0 1,0 0-8,0 4 5,0-4-3,0 0 1,0 0 1,0 0 4,0 0-3,0 0 0,0 0 2,0 0-7,-3 2 5,3-2-1,0 0 2,0 0 3,0 0-8,0 0 1,0 0 5,0 0-1,0 0-5,0 0-2,0 0-1,0 0 8,5 4 1,-5-4-9,-2 4 1,2 1 1,0-5 32,0 7-6,-2 0 0,2-1-2,2 1-5,-2-1-8,3 0 7,-3 1-5,1-2 1,2 0 0,0 2-1,2 0-1,1 1-2,0-4 6,2 2 6,-1-1 9,3-1-6,3 1 10,0 0 3,-1-3 2,5-1 11,-3-2-11,3-2 1,-3-1-5,3 1-1,5-1 8,-7-1-1,4-5 0,-6 3-12,1 0 16,0-3 2,0 1-4,-4 0 8,3-2 11,-2 1-13,0-3-2,2 2 6,-1-6-31,0 2 19,-2-1-3,1-4-5,-1-3 1,2 1-5,1 1 2,-7 4-5,1 0-5,0-9 1,-1 8 1,-1-2-4,-2 2-5,0 0 2,1 2-3,-4-3 4,0 0-2,1 2 9,-2-1-12,1-2-8,-3 3 10,-1 2-4,1 0 0,0 2 2,-4-1-17,3 3 6,-3 0 7,0 2-3,-1 0-2,-1 1-3,-1 4-5,-5-4-5,1 6-3,-7 0-14,5 4-10,-5 3-28,4 0-4,-4 4-23,1 0-15,-1 3-13,3 0-10,1 3-23,3-3-15,1 1-27,2 1-22,-2-2-31,5 1-31,2-1-244,-1-3-570,4 1 253</inkml:trace>
  <inkml:trace contextRef="#ctx0" brushRef="#br0" timeOffset="116451.5604">3898 9898 15,'10'-15'204,"-4"4"10,1 0 13,0 2 17,-3 1 17,0 1 1,-1 2 10,1-2 8,-2 0 0,-1 4-9,2-2-2,-2 1-16,-1 4-11,2-5-6,-1 2-10,2-2-9,-3 3-12,0 2-11,0 0-16,3-4-10,-3 4-10,-2-5-11,2 5-11,0 0-11,0 0-8,0 0-2,2-4-14,-2 4-6,0 0-10,0 0-12,0 0-9,0 0-6,0 0-6,0 0-14,-2-6 2,2 6-3,0 0-2,0 0-3,0 0-1,0 0-14,0 0 10,0 0-9,0 0 4,0 0-3,0 0 1,0 0-2,-1-5-1,1 5 1,0 0-3,0 0 3,0 0-2,0-3-1,0 3-3,0 0 3,0 0-8,0 0 2,0 0 1,0 0 2,0 0-5,0 0 6,0-4-4,0 4 0,0 0-4,0 0 1,0 0-5,0 0 6,0 0-4,0 0 3,0-5-3,0 5-3,0 0 2,0 0-1,0 0-1,0 0 2,0 0 0,0 0-4,0 0-6,0 0 5,0 0 3,0 0-3,0 0-1,0 0 2,0 0-3,0 0 0,0 0 0,0 0-9,0 0 10,0 0-3,0 0-1,0 0 1,0 0-1,0 0 0,0 0-5,0 0 0,0 0-5,-4 12 2,2-10 4,1 1-1,0 4 1,-1 3 2,-1 2 4,-1 5-4,-3 7 5,1 7-1,-2 3 3,-2 13 0,0 3 1,-4 3 1,0 2-6,-6 23 7,9-22-2,-10 21 0,7-19-2,-13 20 3,6 2 1,7-25-2,-10 36 0,7-4 5,-3-2-1,-2-2 2,4 7 2,-2-3-6,0-7 1,-4 9 2,3 1-5,-1 8 2,-2 0 12,0 6-9,1-5-3,-1 3 6,-2-3-7,-1 5 5,3 3-2,0 6 0,0-1-2,0 1 0,-3-4-2,3 3 5,0-1-5,4 7-1,-1-2 5,2-2-1,3 2-1,-4 2 2,-1-10 3,3-5-2,1 6 0,0-6-3,-1 0 2,0-4 0,2-4 0,-2 1-2,-2-9 1,3 1-2,-3 8 4,0-14 0,0 0-4,5-3-18,4-23-4,-4-4 5,-5 26-1,6-25-2,-2-4 0,1-1 8,1-6 1,1-8 5,6-4-2,-3-5 0,1 1 3,4-6 0,-2-4-2,3-5-3,2-5 5,-3 2-11,3-2-13,1-3-29,-2 2-11,3-5-30,-2 0-44,2 0-34,-10-10-41,8-2-54,-5-6-60,4-12-56,-4-16-350,-1-3-800,2-7 355</inkml:trace>
  <inkml:trace contextRef="#ctx0" brushRef="#br0" timeOffset="117381.7836">5423 10330 114,'5'-4'157,"-4"-1"-9,3 1-4,-2-2-4,1 1-6,0 1-6,-2-2-1,3 0-9,-1-3 1,0 3-1,-2-4-4,2 1-2,-3-2-10,0-5-6,0 6-13,-4 1-7,-2-4-9,-1 0-4,-4 3-10,-3 0-3,-7-2-5,-3 4-5,-3 1-7,0 7-5,2 3 2,-5 4-1,5 2-2,1 1 2,0 2-8,3 3 1,1 2 0,7 0-4,1 4-4,6-4 3,2 1-9,4 6 4,4-3-4,3 8 2,7-3 3,6 3-4,4 3 1,6 4-4,-8-15 0,8 9 0,-6-10 2,-2 3-1,-1-1-1,-1-1 0,-4-3-3,0-1 4,-7-4-10,-1-4 5,-6 0 4,1 1-1,-6-3-2,-1 0 1,-9 4 3,-1-4-1,-6 3 6,-5-3-3,-2-2 4,-1 0 3,-3-3 5,-8 0-1,13-1-2,-2-3 2,3 1-6,1 4 0,1-1-9,8-2-10,-1-2-18,6 4-27,0-2-37,6 1-34,-2-2-48,6 1-46,0 0-167,0 0-412,20-8 183</inkml:trace>
  <inkml:trace contextRef="#ctx0" brushRef="#br0" timeOffset="118117.7252">5872 10466 45,'0'0'251,"0"0"-4,-6-2-13,6 2-6,0 0-27,0 0-23,0 0-15,-4 0-15,4 0-9,0 0-4,15-4 0,-1 3-2,8-4-8,3 1-5,6 1-6,11-2-7,0 1-5,2 1-7,5 3-13,-2 0 2,1 0-9,22 2-6,-23-1-4,20 1-9,-20 2-9,1-2 1,-2 1 0,2 0-9,-3 2-5,-7-1 1,0-1-8,-11-3-5,1 0 0,-6 0-1,-2 0-7,-4 0 5,-6 0-5,-1 0 4,1-3-1,-3 6 0,-1-3-5,-6 0-20,6-3-14,-2 2-36,-4 1-46,0-6-30,0 6-25,-9-10-14,2 3-12,-4-2 5,0-1 2,0 2 1,-5-3 2,1-4 0,3 3 0,-6-3 13,-2 2 16,1 0 21,0-1 16,-2-1 14,3 2 24,-3 1 7,2-2 24,0 1 18,0-1 12,0 4 13,7 1 31,0 3 14,0-3 19,5 5 17,-1-1 13,2 5-4,3-3-11,-1 1-6,4 2-11,-4-3-5,4 3-13,0 0-5,0 0-2,10 12 2,-2-4 1,6-1 4,8 7 3,0-1 7,3-1-5,12 5 5,-10-2 5,0-1-1,9 3-3,-9-1-5,1-3-5,-4-1-1,3 0-13,-1 3 4,-6-3-8,-4-5-3,-4 4-4,1-3 5,-6 0-12,0-1 1,-1 4-1,-5 0 6,-2 1-8,-3 5-3,-5 2 1,-2 4 1,-6 0 3,-4 3 0,2 1-10,-2-5 8,0 3-1,2-2-4,2-3 1,1-1-6,1-3-1,3-2-14,1-2-20,0 1-30,0 0-22,1 0-33,3 0-24,0-3-27,3-3-21,-1 5-170,2-4-389,2 1 172</inkml:trace>
  <inkml:trace contextRef="#ctx0" brushRef="#br0" timeOffset="118830.7571">7758 10275 192,'1'-4'211,"2"3"-17,-2-1-23,2-1-18,-3 3-19,0 0-10,0 0-15,-10 15-13,0 7-1,-4 6-1,-1-1 1,-3 0-9,1 3 0,-6 7-5,-1 1-5,9-11-1,-1 0-1,1-3-7,1-2 0,2 1 1,0-2-4,3-9-7,5-2-4,-3 0-7,3-1 3,1-2-3,-1-2 5,2 1 9,1 0 10,-2-5 8,2 1 4,1 3 5,0-5 9,-2 4-5,2-4 21,0 0-8,0 0-10,6-12-11,-2 3-12,6-6 3,1 1-11,3-8-6,2-2-7,-1-2-8,-1 0-2,3-3-1,4-9-9,-5 9-6,4-10 4,-5 8 4,1 2-11,-1 1 0,1 3 10,-4 0 7,0 4 4,-3 4 4,-1 3-6,1 1 3,0 1 3,-4 5 15,1-4-6,-2 2-7,-1 6-10,1-1-7,-1 2-6,0-2-9,-2 1-2,-1 3-5,6 7 2,-2-1 1,0 11-2,2 8 1,0 2 3,-3 5-11,5 2 2,-4 1 1,2-1 2,-1 0 2,0 0-3,2 0-3,-2 0-3,2 0 3,2-2 7,-2-2-2,1 0-9,1-4 2,-2-1 3,0-2 2,0-8-3,-3 0 1,0-3-8,0-3 6,-1-3 3,-1 0-4,1 2 4,-3-3-4,2-2 5,-2-1-1,0-2 5,2 4-11,-2-4-9,0 0-15,0 4-13,0-4-15,0 0-16,0 0-33,0 0-18,0 0-25,0 0-13,0 0-28,0 0-37,-6-14-7,3 7-27,2-2-16,-2 0-19,0-2-188,-5-3-518,2-1 230</inkml:trace>
  <inkml:trace contextRef="#ctx0" brushRef="#br0" timeOffset="119133.9711">7685 10592 6,'-5'-2'168,"0"2"-1,2-2-1,3 2-7,0 0-2,-6 0-7,6 0-4,0 0-8,0 0-11,0 0-2,0 0 4,0 0 6,0 0 5,0 0 10,0 0 8,0 0-1,0 0 1,19 0 0,-10 1-20,7-2-14,-1 0-6,3-1-10,5 2-10,-3-2-11,-2-1-11,-1 3 1,-2 0-16,0-2-5,-1 2-2,0 0-8,-4 0-5,-2-1-1,-1-1-4,-2 1-12,1 2-27,0-1-7,-6 0-29,6-1-12,-3 2-27,-3-1-22,8 3-22,-6-2-28,0 0-19,1 1-34,1-1-22,-4-1-230,3 5-493,-3-1 219</inkml:trace>
  <inkml:trace contextRef="#ctx0" brushRef="#br0" timeOffset="120508.4325">11352 10469 239,'3'-10'230,"-3"3"-22,1 2-24,-1 2-24,0 3-24,0 0 2,-8 13-21,2 6-12,-2 5-9,-3 3-8,2-1-7,2 4-11,-1 1-5,6-5-9,2 3-3,2-2-3,-1-3-6,3-6-8,3 0-5,5-6 4,0-4 2,5-1-1,5-6-2,3-6 1,1-3-5,10-14 0,-11 6 8,-2-3 0,1-2 9,-3-3 3,-2-2 6,3-16 2,-6 13 4,-2 0 11,3 0 11,-7 4 8,-3 7 8,0 2 2,-1 5-7,-3 2-5,-2 1-19,2 1-8,0 2-8,-3 5-13,0 0-8,0 0 1,-3 12-5,-1 3-5,-2 2-8,2 2 14,0-2-10,1 3-11,1-2 8,4 0-14,-1-1 0,2 0 2,3-1-1,0-3-3,0 1 2,4-3 2,0-2 1,4-2-2,2-1 2,-1-5 0,6-1-6,3-1 4,0-5 13,-4-1-15,5-2-1,-4 0 4,0-4-3,-4-3 4,3-2-5,-1-1-2,-4-5 3,0-1 13,-2-1-11,0 1 3,-2-6 0,-1 2-3,-3 4 8,-1 1 6,-5 7 7,1 5-6,-1 2 5,-1 0-12,1 4-4,0 0-9,-1 2-13,0 4-16,0 0 1,0 0 3,-3 19-3,1-2 17,2 8-14,3-2 2,1 4-2,2-1 20,2 1-13,-2-3 0,5-1-1,-4 0 6,2 2 0,-3-10-2,-3-2 5,2-3-3,0 0 11,-2-2-2,-3-1 3,2-2-2,-2 0 1,2-1 1,-2-4 9,-2 4 4,-3-1 3,0-3-4,-3 1 3,-8 1-8,2-3-2,-3 1-9,-4-1-27,1 0-19,4-1-25,1-3-27,2 2-34,-1 1-20,1-2-31,4-1-16,3-1-52,-2 0-186,5 0-480,-1 1 213</inkml:trace>
  <inkml:trace contextRef="#ctx0" brushRef="#br0" timeOffset="120820.6818">12310 10430 91,'14'-3'298,"-5"-2"-12,-2 1-5,0 4-3,-2 0-19,-2-1-28,0-1-24,-3 2-31,0 0-2,6 6-27,-12 3-10,0 5-11,-6-2-5,3 4-4,-5 2 6,1 3-33,2 1-8,3-6-6,0-2-12,2 2-7,0-3-4,0-1-2,4 3-9,0-3-3,1-3-2,2 2 3,1 0-14,0 1 4,5-1-8,-2-4 1,3-3-18,6 1-18,-2-5-27,4 0-24,1-2-31,3-7-40,0 0-35,-2-3-43,0-4-19,1-1-23,-3-2-174,0-2-465,-3-3 206</inkml:trace>
  <inkml:trace contextRef="#ctx0" brushRef="#br0" timeOffset="121144.689">12611 10483 133,'6'2'258,"-4"-1"-33,-2-1-20,2 7-29,-2-3-11,3 0-18,-3 7-8,2 1-13,-2-1-13,-2 7-8,-1 0-6,-1 3-9,0-3-10,1 2-7,-5-3-6,3-2-5,3-5-10,-3 0 3,2 0-1,1-6 9,-3 1 30,5-5 16,0 0 6,0 0-10,0 0-7,-3-15-14,5 5-5,6-9-17,2-4 0,3-4-4,3 2-1,2 3 5,-3 2-6,4-1-6,-2 7 1,2-1-13,-6 9-8,2 0 1,2 2-14,-4 4-1,1 4 4,-3 2-2,2 4-2,-2 1 2,-3 3-8,-2 1 1,0 2-4,-3 0 10,0 2-15,-3 0-20,0-1-13,0 1-24,-2 0-23,2-3-26,0 1-31,0-5-23,2-1-44,1-1-12,4-3-47,1 0-177,7-2-473,-2-1 209</inkml:trace>
  <inkml:trace contextRef="#ctx0" brushRef="#br0" timeOffset="121546.9739">13128 10634 54,'14'-24'145,"1"-1"9,-1-2 11,-6 3 26,3 0 4,-6 8 0,-3 0 0,1 5-20,-1 1-16,-4 3-18,-3 3-14,-1 0-8,-4 2-23,-4 6-7,-9 2-8,1 4-11,-3 2-6,3 2-7,1 2-11,4 1-11,3 3-13,1-1-5,5-5-11,1 1 2,3-5-4,3 0 0,1 0 0,1-1-1,5-1 3,2 1-4,3-2 4,-1-6 1,4 0-3,0 0 2,0-1 2,3-3 0,-4-4-3,5-1 2,-1-1 2,2-5 0,-1 1 4,0-1 16,-7 3 15,0-1 14,1 1 18,-4 3 5,-3 0 7,3 2-5,-4 1 4,1-1-22,-3 3-11,1 0-9,-3 3 2,0 0-17,0 12 1,-5 4 1,-7 6-1,0 8-5,-7-1 2,-5 18 5,-2 2 18,-1 1-1,-7 22 0,11-24-1,2-1-2,-4 3 3,1-6-8,2-5 11,-1-1-20,6-11 1,-1-3 10,1-6-11,0 1-3,0-10 3,5 0-4,-3-3 2,1-4-8,0-3 0,0-3-3,1-2 6,2-5-39,1-3-32,0-4-32,3-8-29,2-3-42,3-5-39,5 4-49,8-13-36,-1 9-49,10-14-184,1 4-545,6 2 241</inkml:trace>
  <inkml:trace contextRef="#ctx0" brushRef="#br0" timeOffset="121878.2103">13772 10417 143,'4'-17'295,"-4"1"-9,0-1-9,0 5-11,0 2-21,-4 0-26,1 1-26,0 4-14,-1-2-20,0 7-20,-4 0-18,0 0-10,-7 4-6,4 4-5,-2 1-20,0 3-13,2 1-2,-4 4-3,5-1-15,1-1-2,2 2-6,0 0-5,3 1-4,1 2-5,3-2 2,0 0-6,3 0-1,4 1-3,0-2 4,6 7-6,-3-9 8,4 2-11,-3-3 1,0-2-2,-4-2 1,0-3 2,0 1-10,-2 0 9,-4-3 2,3 0 2,-1 0 5,-2-2 1,-1-3 0,0 4-6,0-4 2,0 0-7,-9-2 4,-1 0-9,-2 0-6,-3 0 1,-1 3-26,1-5-10,-2 3-16,2 0-21,-1-3-21,2 3-19,1 1-35,3 0-26,2 0-45,2 0-30,0 1-181,4 1-463,2-2 205</inkml:trace>
  <inkml:trace contextRef="#ctx0" brushRef="#br0" timeOffset="122298.5111">14144 10580 230,'-1'-2'320,"1"-4"-24,0 6-35,0-4-26,0 4-23,5-4-20,5 2-14,6 0-19,7 2-11,1-2-13,6 5-11,9-2-11,-9-1-8,-2 3-3,0-1-16,-1-1-9,0 2-5,-3-3-3,-4 1 4,-6-1 2,-2-1 2,-3-2 1,-1 3 0,-1-4-14,0 2 2,-2 0-4,0-3-3,-1 0-13,-4 0-18,2-1-17,-2 0-19,-2-3-25,-3-1-4,1 1-9,-4 1 11,1-3-7,-1 3 4,1-1-2,-2 4 11,2-2 6,3 2 0,0 2 0,1 0 3,0 1-7,3 2 3,0 0 5,0 0-4,0 0 4,12 10 2,-4 0 9,2 0-8,1 5 3,-4-1 0,6 7 2,-5 0 7,-2-2-1,-2 5 3,-2-6 1,-2 0 1,0 3-5,-6-2 7,2-4 2,-6 7-2,1-6 3,-2-3-5,0 1 5,0-4-7,-1 3-30,1-6-27,2 0-33,1-2-43,0-1-54,2 0-52,-1 0-176,4-1-450,0-3 200</inkml:trace>
  <inkml:trace contextRef="#ctx0" brushRef="#br0" timeOffset="122760.8382">14955 10490 84,'13'-18'360,"-3"6"7,-3 2-21,-3 6-24,0-4-49,1 5-35,-3 1-24,-2 2-25,0 11-17,-2-1-12,-4 4-21,-7 12-8,-1 2-14,-3 0-11,0 2-6,-7 12-9,10-12-11,-3-1-3,0-3-5,3-1-13,0-3-9,4-7-5,-1 1 6,4-3-2,0-6-11,3 3-4,0-6 6,0 1-1,2 0 6,-1 0 23,0-3 24,2 1 19,1-3-8,0 0-10,0 0-9,4-11-1,0 2-22,6-8-4,3-4-4,0 0-6,4-4-5,-2 4-7,3-7 1,0-1-4,8-11-7,-1 3 1,-1 1-2,-7 10-3,2-2-11,-3 2 13,0 4 2,-2 3 4,-6 6 5,2 1 10,-3 5-15,-1 1-2,-2 3-12,1 0-1,4 5-5,-2 3 3,6 7-11,3 7 11,0 1-1,-1 7-1,-3-3-7,1 6-2,-1 3 8,-4-2-2,-3 4-1,2-1 3,-4 0 5,-3-5-2,0-2-5,0-7-4,-3-2 8,1 3-7,0-6 4,-1-6-7,0 3 9,-1-2-4,1 1-10,1-6-23,1 1-34,-1-1-32,0-3-17,2 2-28,0-4-20,-3 3-22,3-3-35,-5 0-44,5 0-38,-7-3-30,4 1-295,-3-3-673,2 0 298</inkml:trace>
  <inkml:trace contextRef="#ctx0" brushRef="#br0" timeOffset="123102.0854">14889 10652 218,'-2'-1'291,"2"1"-3,16-3-8,4 5-14,7-4-15,4 5-13,12 1-26,-2-2-16,0 2-13,-3-3-24,-13 4-7,-1-5-17,0 1-16,0 0-8,-7-1-9,0 0-14,-6 3-21,1-3-33,-3 2-33,0-4-36,-4 4-44,0-2-47,0 0-49,-5 0-57,5 2-226,-5-2-495,0 0 219</inkml:trace>
  <inkml:trace contextRef="#ctx0" brushRef="#br0" timeOffset="124972.4152">6017 10732 13,'-3'-2'159,"3"2"-5,-3-3 2,3 3-5,-7-3 1,4 1-4,-2-2 1,3 1 2,-1-1 1,3 4 0,-3-4-6,-1 0-6,4 4-3,-4-4-13,2 1-6,2 3-10,0 0-12,-2-3-11,2 3-9,0 0-11,0 0-10,0 0-6,0 0-5,0 0-9,0 0-4,0 0 0,25 2-3,-4-3-3,6-3 1,14 3-5,8-3 0,20-2 6,5-1 2,0 4 2,2 2-7,-4-5-2,-23 6 0,-1 0-1,-3-5-7,-4 12 4,-11-6-6,-1 1 0,-2-2 1,-6 1-5,-3 0 0,2 2 1,-6-3 0,-4-3 0,0 6-1,-6-1 2,2-2 8,0-2-7,-2 4-3,-4-2 6,4 0-1,-4 0 0,0 0-2,6-2 7,-6 2-11,0 0 5,5 0-5,-5 0 3,0 0-6,0 0-8,0 0-7,0 0-16,0 0-20,0 0-21,0 0-20,7 0-26,-7 0-30,0 0-27,0 0-23,0 5-19,0-5-17,0 0-127,-7 8-386,6-4 170</inkml:trace>
  <inkml:trace contextRef="#ctx0" brushRef="#br0" timeOffset="125394.7159">6160 11389 11,'0'0'203,"-7"1"-2,7-1-2,-5 2-5,5-2-14,-6 0-8,6 0-12,-4 1-14,4-1-10,0 0-15,0 0-13,0 0-18,0 0-5,0 0 2,0 0 18,15 3 15,-5-1-5,13 1 0,4-2 8,13-2-19,1-2-10,6 2 1,-1 2-14,-4-3-15,1 2 1,-2 0-10,-15 0-2,2 1-6,-1 2 7,-3-1-21,-3 1-3,-4-1-2,-1-1-15,-1 1-12,-3 0-8,-1-1-16,-3-1-17,-2 1-18,2-1-11,-6-1-12,3 2-23,-5-1-27,0 0-43,0 0-45,0 0-38,0 0-141,-15 5-427,1-2 190</inkml:trace>
  <inkml:trace contextRef="#ctx0" brushRef="#br0" timeOffset="125711.9352">6173 11609 197,'-4'2'248,"-3"0"-23,4 0-24,0 1-12,3-3 3,0 0 5,0 0 9,21 0-13,-1 0-10,7-3-8,2 3-22,0-1-15,10 1-8,-1 1-18,-8 2-6,9-3-11,-10 3-7,11 0-12,-13-2-9,2 6-5,-4-6-23,1 1-18,-2 0-25,-3 0-24,0-4-28,-4 2-40,-3 2-31,-1-4-43,0 0-33,-1-8-233,-3 7-470,-2-4 208</inkml:trace>
  <inkml:trace contextRef="#ctx0" brushRef="#br0" timeOffset="126058.1808">6656 11243 200,'-7'-14'262,"-1"2"-18,2 2 7,2 0-9,1 5 6,0 0-28,0 1-30,2 1-17,-2 1-27,3 2-15,0 0-11,0 0-13,0 0-12,11 11-9,-2-3-8,7 7-7,-1 2-9,3 2-4,-2 2-2,1-1-10,2 2-4,-1 3-6,2-1 1,-1 1-9,-4 2-1,-2 0-2,-2-1-4,-1-2-1,-2-1-3,-5 1 0,-1-5 3,-4 2-1,-1 6-5,-2-9 0,-5 5-3,-3 4 2,-4-1-3,0-1-8,-1-1-22,-2-1-23,1 0-21,-1-1-22,0 0-28,2-3-31,1-2-42,4-3-38,3-2-205,3-3-464,3-2 205</inkml:trace>
  <inkml:trace contextRef="#ctx0" brushRef="#br0" timeOffset="126426.4492">7538 11354 188,'1'-7'273,"2"2"-23,-3-1-30,2 2-22,0 2-30,-2 2-13,0 0-19,-8 28-11,4-5-12,-6 6-11,-3 16-7,-4 2-6,3-2-11,-3-3-8,3 4-4,3-17-6,0 0 0,-1 0 8,1-3 3,1-2 10,3-9 3,2 1 1,0-5 3,-2 0 9,4-3 22,1-3 21,0 0 11,-1-2 6,2 2-1,-1-2 0,2-3 2,0 0-7,0 0-11,0 0-19,6-15-6,1 2-17,5-10-13,0-4-4,2-1-12,2-1-15,4-10 5,-1 0-4,1 1 6,0-2-6,-5 12 0,2 0-2,-1 1 1,-1 3-2,-4 0-5,-1 9-2,-3 6-2,-2 1-8,2 1-8,-3 2-7,-2 0-3,3 1-6,-5 4-2,7 4 1,-3 5-2,2 0-2,-1 9 5,2 11-4,-5 1 2,2 3-2,1-1-1,1 2 5,-1 2-8,-3-2-9,3-1-19,-5-1-14,2-2-3,0 0-31,-1-2-24,1-8-21,-2-2-32,1-2-31,-1-1-31,-1-2-28,1-1-40,-3-3-34,3-2-23,-2-2-269,0-2-656,0-3 291</inkml:trace>
  <inkml:trace contextRef="#ctx0" brushRef="#br0" timeOffset="126988.8427">7469 11692 290,'-3'-4'280,"-1"0"-34,1 1-26,3 3-28,0-5-14,7 4-15,7-3-12,13 1-13,2-3-16,15 2-6,4-1-16,-1 5-13,-4-1-26,0-1-26,-4-5-18,-1 6-26,-10 1-17,-1-5-22,-2 0-9,-1-1 6,-1 2 10,-3-7 8,-5 5 5,-2-6 22,-2 1 20,-2-4 29,2-1 21,-3 0 29,-1 1 11,-4 3 22,1 1 13,-1 3 8,1 2-16,-1-1-14,-2 4-16,1-1-20,-2 4-5,0 0-14,0 0-4,1 25 1,-5-1 12,-2 4-32,2 1 4,-4 4 0,-1 1-17,2-1 7,-3-3-5,3 1-5,-1-4 4,1-3-1,3-7 8,-2 0 2,2-8 4,1 2 8,3-2 5,-3-4 32,1 2 22,1-4 22,0 1 31,1-1 15,0-3 11,0 0 1,0 0-20,0 0-17,0 0-18,1-24-13,2 6-13,3-8-11,1-3-11,0 1-11,4-6-9,-2 0-5,2-1-8,7-11-6,-4 16-3,6-9-6,4 2-3,-7 10-9,5 6-1,-2 2-7,5 4-3,-1 3 0,-1 4-8,-3 3 2,0 1-4,-5 6-12,-1 1-5,-1 3-20,-2 3-17,-1 3-11,-5 2-8,-2 6-2,-4 6 1,-4-2-19,-7 5-6,-4-2-17,-10 9-8,-3-6-9,5-8-5,0-4 16,-2-1-1,2-4 18,3-1 8,2-3 8,6-4 10,5-2 26,3-2-1,0-1-6,1 0 8,4 0 3,0 0 3,14-14 10,7 7-6,1-2 4,3 0 6,4 5 8,11 1-1,-2 5-1,-9 2 5,9 2 9,-11 2-1,-1 7 10,-5-1-11,0 0 5,-10-2 6,-1 4-8,-3 0 11,-4 0 22,-7 2-20,-4-2 18,-5 6 10,-6-2-18,-3 0 2,-4-3-3,-10 4 3,9-9 7,-14 5-11,3-6 10,10-2-8,-2-4-20,2 0-23,0-1-20,3-6-31,1 0-31,3 1-44,4-3-51,5-1-41,4-3-61,5-3-242,-1-7-594,4 0 262</inkml:trace>
  <inkml:trace contextRef="#ctx0" brushRef="#br0" timeOffset="128829.1503">11004 11642 170,'0'-7'183,"0"-2"2,0 6-11,0-2 0,0-4-6,0 5-13,2 0-13,-2 0-14,0 4-15,0 0-18,0-5-13,0 5-2,0 0-12,-2 15-6,-2 2-8,1 2-1,-4 8-8,3 0-2,1 1-8,-2-2-5,3 1-1,2-7-5,0-4-1,2 1-3,0-2 0,1-1-2,1-5-9,1 1 5,0-2 0,2-2 2,3-3 1,4-2 3,2-6-3,8-6 0,-3-1-3,3-3 6,0-2 7,0-1 4,-3-3 3,0-4 2,-1-1-1,2-11-3,-6 11 7,-1 1 2,-4 2 8,-1 8 5,-3 0 14,-2 5-3,-3 3-10,4 0-14,-5 1-6,2 5-13,0-1 1,-3 2-2,0 13 4,0-1-7,-3 5-4,-1 9 5,3 0-12,-1-1 4,2-5-2,0 5-3,3-6-4,1 0 4,-1-1-5,4 1 1,0-5 10,4-1-13,1-2 3,1-3 3,0-2-6,3-3 6,-2-3 1,6-2-1,-1-3-1,1-3 8,1-1-9,-2-4-2,0 2 11,0-6-9,-2 1 5,-2-2-4,0-2 1,0-1 4,0 2-1,-4-5-3,-4 8 6,3 0 2,-4 0 6,-2 2 0,1 1-8,-3 5 2,1-3 2,-2 6 0,1 0-2,-1 0-10,-1 2 0,2-2-10,-1 2-14,-1 3-13,0 0-8,0-4 7,0 4-2,0 0 3,0 0 3,0 12 2,1-7-2,-1 3 8,2 1-3,-1 1 0,2-1 5,1 2 1,2 5 4,1-2-3,-1 0 6,0-2-3,2 0 10,-3-3-7,0 0 3,2-2 2,-1 1-1,0-1 1,-1-2 5,-3-2-4,3 0 4,-3 1 8,1 0 1,0-1 6,-3-3 9,7 2 10,-7-2-2,0 1-2,0-1 5,0 0-2,0 0 1,4 4 0,-4-4-4,0 0-7,2 3 4,-2-3-5,0 0 1,0 0 0,0 0-4,0 0 3,0 0 0,1 1 0,-1-1-3,0 0 4,0 0-1,0 0-1,0 0 11,2 4-16,-2-4-4,0 0 0,0 0 1,0 0-1,0 0-3,0 0-4,0 0 3,0 0 1,0 0-3,0 0-3,0 0 0,0 0-3,0 0 2,0 0-3,0 0 1,0 0 0,2 4-2,-2-4-4,0 3 5,0 1-1,1 2-2,1 0 6,-2 0-3,2 3-1,-2-2-2,1 0 9,-2 1 0,2-1-1,-1-2 2,-3 5-3,0-1 3,-2-1-3,-4-1-2,-3 2 4,-4-1-3,-5 1-12,-2-4-3,1 0-5,-1-1-8,-1-1-4,10-3 5,-7 0 0,6 0-1,3-2-3,4 2-11,0-2-24,0-1-25,4 1-35,0-1-38,4 3-47,6-9-32,-1 1-166,7-2-443,6-2 197</inkml:trace>
  <inkml:trace contextRef="#ctx0" brushRef="#br0" timeOffset="129159.384">12064 11670 198,'2'-3'246,"-2"0"-22,0 3-20,0 0-24,0 0-22,0 0-14,0 0-15,-8 21-12,2-6-11,-1 2-9,2 1-11,-3 5-7,0 4-5,4-9-13,1 0-5,-3-1-4,5 0-3,1-5-4,0 1-5,0-1-5,0-3-2,0 1-6,1 0 0,-1-5 1,0 2-7,2-2 4,-1-1-3,2-2-3,0 2-4,-1 0 5,4-4-3,-6 0-1,12-1-2,-2-3-24,4-2-31,-2-2-40,2-1-52,5-2-40,0-4-198,0 1-403,-5-3 179</inkml:trace>
  <inkml:trace contextRef="#ctx0" brushRef="#br0" timeOffset="129496.6253">12288 11546 24,'-2'-4'47,"-1"1"-40,-1 2-20,4 1-15,-7 8 7</inkml:trace>
  <inkml:trace contextRef="#ctx0" brushRef="#br0" timeOffset="129914.9226">12416 11804 50,'2'-8'270,"1"1"-2,0 0-11,1 0-21,-4 5-30,3-3-21,-1 1-26,-1 1-11,-1 3-18,0 0-16,0 0-3,7 13-19,-7-2-5,0 4-10,-1 2-7,-4-1-5,3-1-8,-3 2 2,-2-1-9,3-5-7,0-2-8,0-1 1,3-3-2,-3-1-1,3 1 7,0-3 13,1-2 1,0 0-2,0 0-9,0 0-6,11-18-8,-1 4 0,7-10-4,2 5-1,0-5-4,3 3 0,-1 1 0,2 4-2,-1 2-4,-3 2-1,-2 8-3,2-1-5,-2 2 7,-4 4-10,-3 3 1,-2 2 1,2 6 1,-3-1-5,-3 4 1,1 5 5,-3-1-1,1 0 4,-1 1-11,-1-3-8,2 2-16,1-2-15,2 0-9,2-3-20,2-2-13,3-4-8,9 3 5,-1-4 6,6-1-3,0-5 16,1-1 9,5-4 3,-5-3 6,10-7 11,-9 3 5,-3-4 2,-2 0 20,-3-5 19,-2-1 12,-2-1 19,-4 0 7,-4-2 12,-6 6 9,2 4-1,-7 3-8,1-1-9,-2 3-5,-7 4-6,0 2-6,-6 3-3,-7 6-3,-1 3-1,0 4-5,2-3-6,3 4-1,1 2-15,5-4-11,6-1-4,3 1 6,1-1-6,0-1 5,6 1 0,1-4 1,5 0 3,4 0 1,2-5 2,6 1 11,0-6-9,0-1 6,-1-1 14,1-3 8,-2-1 4,-4 1 9,-2-1 16,-1 0 7,1-1 15,-3 0 5,-3 5 8,0 1 0,-1-3 2,-1 4-21,-3 0-13,1 1-4,-3 2-18,0 0-7,4 12 9,-8 3-6,-2 10-1,0 1-5,-5 5 0,1 13 1,-2 1-8,-1 2 3,-4-2-1,-1 4 1,-3 1 2,2 2-2,-5-7-6,0-1 4,-1-3 4,1-6-7,4-11-4,1-1 7,-4-6 1,3 0 1,6-10-11,0-2-2,0-2 20,4-6-8,0 1 3,3-5-7,0-3-5,3-6-16,3-13-18,2-4-33,6 0-26,7-11-23,9-3-29,1 3-35,7-1-40,2 1-35,24-11-32,-18 19-250,20-6-570,-20 16 253</inkml:trace>
  <inkml:trace contextRef="#ctx0" brushRef="#br0" timeOffset="130311.2196">13871 11837 95,'8'-3'293,"-1"2"-32,-4 2-28,-3-1-24,3 4-25,-5 1-14,-2 4-18,-4 3-10,-2 3-6,-5 3-10,3 0-9,-5 2-10,3-2-10,3-5-12,-2 1-3,3-1-8,2 2-4,0-4-9,0-3-7,1 0-4,4-2-3,-4-1 0,4 0 24,1-3 22,-1 0 28,2 1 22,1-3 18,0 0-14,0 0-24,0 0-11,8-16-11,3 3-11,-4-3-10,10-4-8,-1-5-5,1-2-5,0-3-6,7-6-13,-8 8-5,8-7-4,-7 9 1,-3-1 2,6 5-17,-7 4 6,-1 7-2,-2-1-5,0 5-4,-3 2-10,0 1-5,0 4 6,0 4-7,2 4 3,1 5-3,2 11 4,-5 1 0,0 1 2,-1 4 3,-2-1 1,0 1-7,-1-1 4,2-1-3,-3 3 1,-2-8 0,0 2-13,0-8-21,3 0-28,-3-5-7,-3 0-26,3-2-18,0-1-16,-2 0-24,0-3-21,-1 0-23,0-1-23,-1-3-44,2 0-31,-4-2-205,6 0-537,-11-7 238</inkml:trace>
  <inkml:trace contextRef="#ctx0" brushRef="#br0" timeOffset="130620.189">13850 11942 191,'-5'-1'221,"4"0"-17,1 1-18,-1-4-14,1 4 1,14-1-2,0-2 0,10 1-18,2 0-10,4 2-14,9-4-18,-2 4 0,4-2-24,-12 1-37,10-2-50,-10-1-74,-1 0-49,2-1-71,-3 1-120,-1-1-340,1 0 150</inkml:trace>
  <inkml:trace contextRef="#ctx0" brushRef="#br0" timeOffset="130962.6806">14814 11966 196,'-7'-4'282,"2"4"-25,2-2-29,3 2-27,-4-1-22,4 1-14,0 0-18,0 0-3,19 3-7,3 1-10,1-1-8,7-1-4,11 0-13,1 0-9,0-2-5,2 0-12,0-2-2,-2 4-2,1-5 1,-3-1-3,-9 0 0,-4 2 1,-4-3-3,0-1 1,-3-2-11,-5 3 0,-2 0-5,-2 2-7,-1-2-7,-1 2 0,-1-1 2,-4 1-9,1-1-15,0-4-22,-3 3-11,-1-1-16,-2-1-12,-1-2-14,-5 0-15,3-3 0,-6 0 0,0 2 3,-4-2 4,2 3 5,0-3 8,-2 2 8,4 0 3,3 3 10,0-1 6,3 4 12,0 0-1,2 2 2,2 2-5,0 0 7,0 0 10,0 0-5,19 8 5,0 2 2,1 2 3,2-1 3,-3 7 7,-1 2-3,-2-2 10,-1 2-8,-6-3 9,-2 1 6,-3-1 4,0 1-4,-3 0 6,-6 1-3,2-2 0,-5-3 0,-1 2-5,-8 2-3,2-1-1,-2-2 1,-2 0-5,4-6-6,-4 1-1,4-3-21,0-2-18,-1-1-20,2-1-27,5 1-32,-1-4-31,5 1-38,0-2-58,-1-3-164,6 4-431,0-7 191</inkml:trace>
  <inkml:trace contextRef="#ctx0" brushRef="#br0" timeOffset="131374.9193">15844 11731 132,'11'-12'262,"-1"3"-12,0 1-19,-4 3-28,2 1-24,-4 4-17,2 3-16,-2 1-16,-1 6-14,1-1-9,-4 11-7,-3-2-15,-4 10-1,0-4-5,-1 0-4,-4 1-1,1-3-3,-4-4-1,2 5-5,1-9 6,2-2 1,0 1-4,1-2 3,-2-3-7,5-3 3,2 0-2,-1-1 3,2 0 6,-1 2 20,2-4 9,-1-2 23,3 0-3,0 0 5,-7 0-17,7 0-19,-1-8-2,1 2-10,4-5-17,0-5 5,3 0-10,0-2-9,5-7-5,3-3-8,1 2-12,2-2 10,3 3-7,4-10-1,-2 14-9,-1 1-8,0 1 9,0 3-5,-1 2-13,-1 5 3,4 4 14,-3 4-17,-7 2 0,9 7-4,-5 1 6,0 8-7,-1 0 0,-4 7-2,-4 1 9,1 5 2,-4 0-4,-6-3-2,0 3 5,-4 0 3,-3-1-6,-1-2 6,-4 0-4,2-3-2,2-6 0,-2 4 4,3-7-5,1-3 1,2-1 0,-1-2-2,0 0-24,1-4-23,3 2-24,-1-2-21,-2-2-13,4-3-9,0 0-48,-6 1-47,6-1-50,-1-7-44,1 3-244,0-3-594,0-1 262</inkml:trace>
  <inkml:trace contextRef="#ctx0" brushRef="#br0" timeOffset="131692.5393">15968 11865 6,'-6'-5'228,"4"3"-20,-1-1-16,3 3-14,0 0-19,0 0-1,0 0-1,25 9-12,-4-5-8,3 0-16,1 1-12,1 0-11,1 2-8,-1-3-13,0 0-23,0-3-32,-2 4-25,0-3-30,-1-1-38,-2-2-44,-1-1-44,-5 0-134,2-1-318,-2-1 140</inkml:trace>
  <inkml:trace contextRef="#ctx0" brushRef="#br0" timeOffset="132215.5978">16655 11765 217,'2'-4'269,"1"1"-31,-3 3-31,2-2-17,-2 2-29,0 0-8,0 18-3,0-7 7,-8 14-6,-1-4-4,0 6-8,-5 0-7,1-1 6,0 1-10,-2-3-4,-1 3-13,-1-4-9,0-3-4,3-1-2,4-4-14,-1-1 3,1-2-11,3-1-6,2-2-2,-1-1-7,1-2-3,2-2 7,-2 2-13,4-4 16,0 1-4,-1-1 25,2-2 20,-4 3 18,4-3 11,0 0 1,0 0-11,0 0-9,0 0-11,0 0-15,1-17-7,4 7-8,0-5-7,2 1-3,1-3-13,0 0-5,4-7-5,1 0-8,1-1-2,3-3-9,1-1 2,-4 1-4,3 5-4,3-6 1,-1 5-1,0 4-6,-1-2-7,2 10-1,-3-2-5,-3 3 2,0 3 0,-1 2 1,1 2-7,-1 1 2,-2 3-4,-1 3-4,0-1 9,-1 3 0,0 2-9,2 5-1,-4-4-10,-3 5-11,-1 0-3,-3-4-9,-3 9-5,-1-1 9,-3-3 10,-5 1-18,-4 2-18,-4-3-15,1-2-3,0-3-3,-2 2 0,4-4 0,0 1 1,3-3 3,-3-2-5,4 4 8,1-5 12,-3 0-15,6 1 11,0-3 3,4 0 9,-1 1 0,2 2 3,1-3 7,3 0 13,-4 2-5,4-2 3,0 0 3,0 0 4,16 4 9,-5-2-3,2 0 6,3 1 1,1 1 9,-3 1 3,2 0 6,-1 2 1,1-2 0,-5 2 2,3 2 21,-2-1-3,-1 1-2,-5 0 1,2 1-7,-3-2 7,0 3 3,0-1 2,-2 0 1,0 1 4,-2-2 1,-1 0 5,0-1 1,0 1 3,-2-1 3,0-3-4,-3 4 8,0-2 3,-1-2 12,-4 0-11,1 2-15,-4-5 6,1 3 5,-4-3-5,-1 1-12,-1-3 2,-3 1-4,-2-4 6,2 2-44,1-3-26,-1 1-31,0-1-32,1-2-30,2 2-45,4-3-55,-1 0-50,2 2-278,0-2-605,6 2 268</inkml:trace>
  <inkml:trace contextRef="#ctx0" brushRef="#br0" timeOffset="133599.5369">6135 12538 164,'-3'-3'202,"3"3"-11,-4 0-13,4 0-5,0 0-7,-4-5-6,4 5-9,0 0-9,0 0-8,-3-2-8,3 2-2,0 0-9,0 0-7,0 0-7,0 0-6,0 0-5,0 0-3,0 0-12,0 0-2,0 0-11,0 0-3,0 0-3,0 0 11,0 0 7,18 4 8,-4-4 4,3 3-6,7-3-5,2 1 9,3 1-22,2-2-12,7 7 0,-10-4-4,2-1-8,-2 3-1,0 1 0,-3-3 22,-2 0-3,-6 1-11,-1 0-2,-4-4-6,-2 1 3,-1 2-8,-5-3-5,3 1-6,-3-1-16,0 1-7,-4-1-20,6 1-14,-6-1-16,0 0-22,0 0-19,6-1-16,-6 1-18,0 0-22,0 0-28,0 0-33,0 0-20,0 0-26,0 0-166,-26-1-456,13 1 202</inkml:trace>
  <inkml:trace contextRef="#ctx0" brushRef="#br0" timeOffset="134011.1967">6124 12688 30,'-9'2'182,"5"0"-6,0 1-8,1-1-21,0 1-6,3-3 0,2 5 26,4 2 4,0-2 4,7 6-6,1-3-5,7 2-9,6-1-5,11 3-13,-1-2-12,1 2-14,-9-4-4,11 0-9,-13 0-14,2-5-7,-1 6-3,-1-6-16,-2 2 1,-2 0-8,-1-4-6,-6 0-18,-2-1-16,1-2-28,-2-1-18,-1 0-30,-1-1-25,0-2-31,-2 0-12,-1-2-5,-1 0-35,0-1 5,-3-6-8,0 4-2,1-6 8,-4 0-2,-1 0 21,0 0 15,-3-9 17,-1 2 23,-3-1 25,0 1 28,1 0 12,-3 0 31,3 6 23,-1 2 22,2 1 26,1 1 19,0 4 20,1 4 7,1-1 2,1 3-15,0-2-12,1 1-12,0 5-4,0 0-12,0 0-5,15 6 3,-2 6-4,7 6 3,0 2-2,-2 5-2,-3 0-2,2 3-9,-5 4 2,-4-4-4,0 4-4,-5-4 1,-3 1-6,-3-1-4,-2 1 3,-3-2-3,-4-4-11,2 0-22,-7-2-23,0 1-26,0-2-23,-1-6-34,0 1-40,4-4-29,0-3-174,1-1-380,3-2 168</inkml:trace>
  <inkml:trace contextRef="#ctx0" brushRef="#br0" timeOffset="134727.5371">7548 12658 206,'3'-16'211,"0"4"-1,1 2-1,0-1-2,-1 0-3,-2 4-3,2-1-19,-2 4-13,-1 1-20,2 1-22,-2 2-12,0 0-13,-6 9-10,-1 7-7,-6 10-4,1-3-6,-9 17-3,4-9-1,4-2-7,-1-1-7,-3 0-6,4-6 2,1 4-5,0-2-3,5-7-2,-4-2 4,5-1-5,0-2 0,0-2-3,2 0 4,-1-3 0,4 0 6,-3-4 36,2 2-6,2-3 22,0-2 24,-3 2-1,3-2 11,0 0-3,0 0-11,0 0-11,5-9-15,-2-3-6,2-3-11,2-3-5,3 1-7,1-8-14,5-2 1,-2 0-22,0-2 12,7-10-10,2-2 0,-1 4-4,-6 8-1,-1 0-5,3 2 2,-1 6-3,-1-3-2,-5 12-3,2 0-5,-3 0 2,-3 5-10,0 0-5,-3 4-5,2 1 4,2 4-2,-1 3 2,2 7 4,1 3 2,1 7-1,-4 5 1,4 3-2,-3 1 1,2 1 0,-5 0-5,1-1 3,-3 2 4,0-3-6,0 1 7,-2-4-5,1 0 3,-2-1-19,-2-6 19,4-1 0,-4-4 0,2-3-1,-1-1-6,2-2 2,-2 2 6,1-5-7,-1-1-4,1 1-3,0-3-9,-2 0-7,2-3-13,0 4-19,0-4-34,-3 2-40,3-2-32,0 0-38,-2-9-43,0 4-38,1-2-36,-2-1-37,0-4-207,0 2-607,-1-6 269</inkml:trace>
  <inkml:trace contextRef="#ctx0" brushRef="#br0" timeOffset="135059.8779">7556 12814 43,'-8'-5'224,"2"2"14,-1 1 7,4-2-4,-1 2-13,3 0-15,1 2-21,0 0-26,-5-3-9,5 3-12,0 0 4,0 0 12,20 0-1,-4 1 0,8 1-6,1 0-5,3 1-15,2 0 1,9 1-22,-11-1-18,-1 0-6,-3 1-12,0-4-3,-10 3-10,-4-3-2,1 0-3,-4 0-7,-2 1 0,1 0-5,-1-1-2,-5 0-32,5 0-27,-5 0-20,0 0-20,7 0-20,-7 0-26,0 0-22,0 0-35,2-2-36,-2 2-50,0 0-37,-2-7-198,2 7-518,3-5 230</inkml:trace>
  <inkml:trace contextRef="#ctx0" brushRef="#br0" timeOffset="135828.9963">8487 12804 106,'0'0'229,"0"-6"-15,0 6 1,2-5-4,-2 3-12,0 2-8,0-4-8,0 4-10,0 0-8,0-4-14,0 4-12,0 0-17,0 0-11,0 0-8,3-3-21,-3 3-1,0 0-8,0 0-10,0 0-8,0 0-4,0 0-8,0 0-6,0 0-3,0 0-5,0 0 4,0 0-7,0 0-3,0 0-6,0 0-1,0 0-2,0 0-4,0 0 0,0 0-3,0 0 2,0 0-2,0 0-1,0 0 0,0 0-1,0 0-1,0 0 0,0 0-2,0 0 2,0 0-1,0 0 3,0 0 1,0 0-1,-5 9-1,5-9-2,0 0 0,0 0-2,0 0 3,0 0 0,0 0 1,0 0 1,0 0 3,0 0 2,-5 2-2,5-2-2,0 0 1,0 0 2,0 0 1,0 0 9,0 0-2,0 0 1,0 0 0,0 0 1,0 0 4,0 0-11,5-12 6,-5 8-10,0 1 2,2-3-3,-2-1 3,1-2 0,2 0-3,0-1 3,1-2 0,-1 0-3,0-6 5,1 2 4,-2 4 4,4 0 6,-4 0 13,2 1 3,-1 1 3,0-1 8,-1 5-3,0 3-9,-1-2-9,1 0 2,-2 2-23,0 3-9,0 0 8,3 22-3,-6 2 5,-2 6-8,-2 16 5,-4 0 0,0 1 2,1-1 11,-3 3-11,-1-3-2,2-1 1,0 0-3,2-11-1,3 2 2,-4-5 0,3-2-2,1 1 1,-2-3-3,-1-2 2,5-7-2,-2-2-3,2-2 2,0-5-18,2 0-23,-1-4-17,1 0-20,-1 1-18,1 0-36,1-4-75,2-2-88,0 0-270,0 0-606,0-12 268</inkml:trace>
  <inkml:trace contextRef="#ctx0" brushRef="#br0" timeOffset="136897.7314">11034 12702 61,'3'-4'243,"0"3"-29,-1-2-24,1 2-23,-3 1-11,-3 10-12,-2 1 7,-3 5-7,-5 7-12,0 1-7,-3 4-9,5-1-16,-2-2-5,4-1-10,2 0-12,2-4-1,4-3-10,0 0-5,-1-1-2,6-4 0,1-2 1,4 0 10,4 0 0,5-1-8,8-3 3,-2-6-8,1-3-2,2-2-6,0-5-4,-1 0 0,0-1 3,-1-2-1,-2-3-1,2-2 3,-2-2 2,-4-1 4,2 2 1,-7 2 9,-3 4 17,-5 5 7,1 2-5,-1-2-15,-2 4-4,-1 1-15,1-1 1,-2 3-4,-2 1-11,0 0-17,-3 11 7,0 0 1,-4 2-3,0 2-6,1 2 9,-1 3-11,2-2-16,0 1 10,3-4-5,0 2 5,-1-3-7,3 1-2,0-5 1,0 2 1,3-2-6,0-1 6,3-2-1,-2-1-2,3-1 7,0-4 2,6 0 1,2-3 4,1 1-11,5-9 6,1 1 1,0-3 1,-1-3-6,3 0 10,-2-4 9,1-2-17,-4-1-3,0 0 0,-1-2 8,-3 2-6,-1 4 2,-4 2 4,-3 2 5,-1 4-15,-5-1 1,4 3-1,-4 2-3,0 2 0,1 0-12,-2 0-5,0 4-4,-4-4-1,4 4-3,-9 9 1,4-1-3,-1 1 38,1 6-12,-1 2-3,4-2 3,-1 9-5,6 2 6,-1-7-1,5 8 4,-2-7 0,2 6-2,0-1 1,-1-6 5,-2 0 1,2-2 2,-3-4-13,0-3 7,-1 1 1,-2-2-2,0-1 11,-4-2-1,0 0 1,-5-1-2,-5 0 0,1-3 2,-5 0-5,-1-5 13,1 2-13,-2-3-13,3 0-33,1-1-28,3-2-32,0 0-29,4-1-42,1 1-43,3-2-29,1 0-38,4-3-175,2 4-494,5-2 219</inkml:trace>
  <inkml:trace contextRef="#ctx0" brushRef="#br0" timeOffset="137241.0688">11923 12867 131,'12'-3'272,"-6"-2"-6,2 3-16,-3 1-27,0 0-23,-5 1-25,0 0-17,3 6-20,-6 0-3,-2 9-8,-4-1-4,-1 10-9,-2-2-19,-1 1-2,4-6-9,0 7-8,2-1-5,0-6-15,1 3 0,2-4-8,1 1-3,3-2-5,0-3-3,1-3-2,-1 3-3,5-2 1,2-3-7,0-2 3,0-1-2,5-3-30,2-1-37,8-5-33,-1 1-44,0-2-44,1-9-44,0-1-228,-1 2-469,-3-7 208</inkml:trace>
  <inkml:trace contextRef="#ctx0" brushRef="#br0" timeOffset="138065.6682">12254 12972 256,'3'-4'296,"-1"1"-8,4-2-14,-5 1-12,4 2-21,-4-2-28,4 3-27,-5 1-19,0 0-16,10 5-16,-7-1-17,0 6-8,-3-2-11,0 1-5,0 3-14,-3 0-8,1-1-4,-1 1-7,-2-1-1,2-3-6,2 1-4,-3-3-5,3-4-3,-1 5 13,-1-3 18,3-1 27,0-3 24,0 0-7,0 0-16,0 0-13,6-16-6,2 3-8,7-6-16,6 0 4,-2 1-14,7-2-4,1 2-12,-2 5-6,0 1-8,2 3 6,-3 2-9,-2 5 10,-2-1-10,-4 6-4,-6 3-15,4-1 17,-9 2-9,2 5 0,0 1 4,-2 3-7,-3-1 7,-2 4 4,0 1-19,-2-3 14,-1 3-9,-1-3-2,-1-1-32,2-1-33,2 1-32,-1-4-19,2-2 1,0 3-2,3-4-18,4 1-17,-1-1-19,6-2-17,9-2-3,1 1-8,1-9 9,3 0 32,-2 1-2,2-8 23,0 0 9,10-8 31,-11 3 22,0-5 25,6-6 25,-10 6 25,1-2 20,-4 1 20,-3-1 25,-2 0 14,-6 8 15,-3 4 12,1 1-10,-5 0-11,-2 1-2,-2 2-15,-3-1-7,-6 5-8,-4 0-6,-2 5-3,-4 3-4,2-1-5,0 5-3,3 2-11,5 0 5,-1 7-6,4-7-3,4 2 3,-2 0-4,5 0-1,-1 0-2,5-4 2,1-1-3,0 3 3,3-3-1,3-1-2,-1-3 4,6 2-2,1-4 1,0-1-3,0-2 4,0 0 1,2-4 1,-1-1 8,-1-5 7,6 3 9,-6-4 9,0 2 1,5-3 5,-6 2 2,2-3 24,-4 2-8,-1 2 19,-2 2 1,-1 0 12,-1 1-15,-2 2-1,0-1-19,-2 2-9,3 1-18,-5 2-9,0 0 1,0 0-1,0 10 2,-7 4-3,0 11 23,-6 1 2,-6 15 8,-4 2 3,-2 1 4,-2 1 0,-2 5-2,-2-2 3,-12 20 1,3-3 6,13-22 0,1 3-5,-2-2-8,3-1-4,0-1-8,2 1-9,6-14 0,0-2-3,5-3-4,0 1-4,2-10-7,1 1 1,4-7 6,1-2-2,0-4 9,0 2 23,2-3 32,-1 1 8,3-3-15,-5-8-13,1-1-5,2-8-7,-6-12-8,3 0-6,0-3-15,0-2-14,1-14 2,0-2-8,4 3-8,-1 13-16,4-14-14,0 0-11,0 16-11,5 1-15,-1-2-13,3 8-14,2 1-25,2 0-15,3 6-52,4 4-29,8 6-20,-1 0-31,10 4-15,2 3-38,3 5-20,2-2-26,0 8-285,4 0-694,-5-4 307</inkml:trace>
  <inkml:trace contextRef="#ctx0" brushRef="#br0" timeOffset="138770.7745">13682 12954 67,'0'0'298,"3"-4"-10,-3 4-24,2-1-25,-2 1-27,0 0-32,0 0-18,0 0-20,0 12-6,-4 7-13,-3 3 1,-1 5-4,-3 7-6,-1-1-5,1-1-8,1-1-4,0 1-12,3-2 0,-4-2-6,3-5-2,1 0-17,2-6 2,0 0-6,0-7-2,4-3-3,0-3 24,-2 3 11,1-3 23,2 0 22,-2-2 8,2-2 30,0 5 14,0-5 2,0 0-10,0 0-16,0 0-14,0-18-18,2 5-12,4-4-15,2-6-9,5-6-10,-3-1-8,4-1-8,5-13-12,3 2-1,-4 14-6,8-15-3,0 5-6,1 4-6,-6 12-9,0 3-6,1 0 0,0 6-6,-1 3 1,-1 4-3,1-1 0,0 5-8,-10 4-3,5 0-2,-8 6-20,-1-3-17,3 9-14,-5 0-7,-3-4-2,-2 9-11,-2-1-6,0 1 4,-8 2-8,-8 2-6,-5-1-9,2-5-1,-3-1 7,-2-6 1,0 2 9,2-5 3,0 0 13,5-4 8,5-2 5,-2 2 13,10-1 11,-1-1 4,3-2 12,4 1 3,-6 0-5,6 0-5,0 0 1,16-6 4,-4 5-6,11 1 15,1 5-6,-1-2-1,1 2 0,2 5-2,-3-1 4,2 6 3,-4-1 1,-1 5-2,-4 2 7,-2-3-4,-4-3 2,-2 2 0,-2-2 1,-4-1-1,0 3 6,-4 0 5,-5-5 2,-2 0-3,-3 0 2,-10-3 2,-4 1-5,2 1 3,-2-7 2,-2 1-2,1-5-6,-1 0 4,0 0-11,2-3-16,2 3-15,3-2-19,0-5-19,5 2-17,5 2-27,1-1-25,3 1-22,2-2-31,0 0-32,7 1-50,5-4-174,1 1-493,6-3 219</inkml:trace>
  <inkml:trace contextRef="#ctx0" brushRef="#br0" timeOffset="139344.3119">14495 13174 142,'-6'-1'207,"1"1"-13,2-1-11,3 1-4,-5-1-12,5 1-9,0 0-12,0 0 1,0 0 21,0 0 12,7 7 9,7-4-6,3-2-19,5 4 10,4 1-22,1-3-12,1-1-11,10 3-4,0-3-14,0 1-11,-8 0-14,11-6-8,-1 0 5,-3 3-16,-6-2-12,-3-1 5,1 2-9,-3-2-4,0-2-5,-4 1-4,-1 0 4,-7 0-5,-4 1-12,3 3 6,-7-7-3,-1 4-7,-2 1-14,1-1-32,-1 1-35,-3-5-27,0 2-19,-3 1-14,-2-1-6,-2 0 2,-2-1 7,-1 2 12,0-1 6,-1-4 7,-2 1 10,2 1 9,-1 0 7,-1-1 10,4-4 11,2 7 20,0-2 9,0 2 19,2 1 19,2 2 9,-1 1 2,2-3 4,2 4 2,-4-3-3,4 3-4,0 0-14,0 0 3,0 0 5,0 0-8,18 10 6,-2-1-6,3 7-1,1 0 1,-2 2-9,-1 0 6,1 4-3,-5-3 5,-1 1-5,-4-1 8,1 3-5,-7-2 2,1-4 2,-3 3 0,-1-2 1,-2-2 4,-3 2 2,-1-3 7,0 1 2,-3-1-6,2-2 7,-2 0-8,0 0 9,0-2-13,0 2 16,2-7-17,-2 2-4,0-2 0,2 0-4,-1-1-13,1-1-29,0 0-21,0 0-27,3-1-24,-1 0-34,1-2-43,5 0-50,-9-4-255,6 1-522,3 3 231</inkml:trace>
  <inkml:trace contextRef="#ctx0" brushRef="#br0" timeOffset="139688.2805">15717 13036 72,'0'-20'305,"0"4"-12,3 4-10,-3 1-7,3 2-18,-2 1-16,-1 2-19,0-1-26,3 3-21,-3 0-22,0-1-21,0 5-15,0 0-10,0 0-12,0 0-12,0 17-11,0 3 0,-3 9 1,-4 17-3,3-12-2,-4 14-3,-1-2 4,-1 1-16,0 3 0,-2-7-8,0 1-4,3-13 4,-1 1-7,0-2-4,0-2 12,0-2-19,0-4-1,3-4-6,0-1-4,1-3-9,-2-1 8,5-2-2,-1-2-2,1 0-29,-1-3-35,1-1-28,3 1-38,-3-1-37,2-1-34,-2 1-33,3-3-29,0-2-239,4 4-530,-4-4 235</inkml:trace>
  <inkml:trace contextRef="#ctx0" brushRef="#br0" timeOffset="142723.4408">7249 13246 39,'-3'-4'205,"-1"-1"-15,3-2-13,-1 4-11,-1-2-15,2 3-12,0-2-18,1 4-14,-3-3-1,3 3 10,-3-5 25,3 5 14,0 0 0,0 0-3,-1-3-10,1 3-12,0 0-11,0 0-16,0 0-14,0 0-9,0 0-14,5-5-4,-2 4-6,6 0-7,1-1-5,5 2-2,5-5-7,2 4-3,2-3-5,4 0 6,10 0-4,-7 2-15,13-5 11,-7 2-9,4 2 2,-1-4 0,-10 1-7,9 3 4,-15 3-4,-1-2 1,-6 2-1,-5-1 6,-2 1-11,0-2 3,-3 2-2,-4-1 0,3 1 3,-6 0-6,5 0-12,-5 0-5,0 0-19,0 0-28,0 0-29,0 0-22,0 0-30,-12 5-16,3-1-24,-4-2-14,-1 7-34,-7-2-147,0 1-407,-1-3 180</inkml:trace>
  <inkml:trace contextRef="#ctx0" brushRef="#br0" timeOffset="143109.8601">7264 13371 114,'-2'1'126,"2"-1"-2,-3 3-4,3-3-20,0 5 5,0-5 25,0 0 36,17-1-5,-2 0-4,8-5-13,4 4-5,1-7-16,11-1-13,1 2-14,1-3-3,-2 5-9,-9-3-10,-5 4-8,1-1-1,-3 0-12,-7 1-2,-1 2-6,-6-1-12,1 1-11,-2 1-1,-4 2-13,2-3-12,-3 3-26,-3 0-28,3-3-24,-3 3-28,0 0 8,0 0-28,0 0-28,0 0-16,-13-1-107,13 1-303,-14 2 134</inkml:trace>
  <inkml:trace contextRef="#ctx0" brushRef="#br0" timeOffset="143473.5735">7324 13410 101,'0'0'171,"17"-2"-17,-7-1-9,8 2-12,3-7-8,2-1-14,2 4-8,3-2-7,9 0-13,-8 0-7,11-5 6,-11 4-18,0-4-4,-3 7-8,-3-4-7,-1 3-8,-8 2 3,-4 0-6,0 0-14,-4 1-24,-2-2-40,-3 1-21,-1 2-44,0 2-6,-11-8-7,1 4-91,-4-1-229,-1 3 101</inkml:trace>
  <inkml:trace contextRef="#ctx0" brushRef="#br0" timeOffset="143829.1827">7476 13266 33,'-17'2'91,"4"-2"15,-1 0 9,6 3 10,-1-3 1,5 0 10,-1 2-3,2-2-10,3 0-15,-7 0-14,7 0-9,0 0-13,0 0-6,0 0 13,0 0 9,0 0 8,22-2 1,-8-1-9,2 1-5,8-4-9,0 2-6,0-1-7,1 1-3,-1 2-6,-2-1-1,2-2-8,-1 1-12,-10-2-22,1 4-21,-6-1-22,-1 3-16,-1-2-8,-5 2-11,-1 0-38,0 0-9,0 0-24,0 0 12,-21 2 5,6 3 10,-1-2 6,-7 1 14,0 1 6,0 3 6,-1-4 10,-1-1 6,2 4 15,2 0 3,-1-4 17,3 1 8,4-1 8,1 2 11,1 0 14,5-3 8,-1 1 21,5-1 7,-2 0 11,3-2-2,0 1-10,3-1-3,0 0 0,-5 3-4,5-3 17,0 0 10,0 0 10,13-6-4,-3 3 0,5-6 0,-1 3-8,9 0-7,-1-1-6,5 1 0,0-3-6,1 1-3,-3 0-5,2-3-3,-4 5-6,-4 1-25,-3-1-22,-2 2-39,-4 2-27,-3-1-29,0 3-21,-4 0-21,-3 0-83,0 0-259,0 0 115</inkml:trace>
  <inkml:trace contextRef="#ctx0" brushRef="#br0" timeOffset="143863.1848">7375 13343 83,'0'0'155,"0"0"-4,18-5-11,-3-2-7,-2 2-13,9-5-8,1 3-11,1-2-7,3-1-12,-2 0-9,-1 3 0,0 0-19,-3-5-8,-7 9-24,0-2-25,-4 1-33,-2-1-17,-2 2-31,0 2-33,-3-2-74,-3 1-208,0 2 93</inkml:trace>
  <inkml:trace contextRef="#ctx0" brushRef="#br0" timeOffset="144219.6643">7339 13351 167,'13'-1'165,"2"0"-15,4-4-10,3 4-14,0-4-8,1 0-10,4 1-14,0 1-7,1-2 2,-3-2-19,-3 2-8,0 1-29,-2-3-29,-6 6-13,-4-2-19,-1 3-43,-1-1-147,-4 1-236,-4 0 105</inkml:trace>
  <inkml:trace contextRef="#ctx0" brushRef="#br0" timeOffset="144578.9202">7351 13554 182,'0'0'200,"0"0"-14,16-3-14,-3-3-19,8-5-7,-1 5-17,3-4-14,3 0-11,4 0-16,-3 0 0,2 1-13,-2-1-9,-1 3-2,-5 2-11,0 2 0,-6-1-7,-6 1-11,2 3-5,-3-2-7,-2 0-4,-2-1 6,0 2-4,1-1 6,-5 2 9,0 0 1,5-2 2,-5 2-12,0-2 1,0 2 1,0 0-8,0 0 0,0 0-3,0 0-14,0 0-11,0 0-17,0 0-14,-15 5-7,11-4-11,-2-1-9,3 3-8,-2-2-25,-1 0-11,2-1-2,4 0-21,-10-1-135,10 1-290,-5-3 128</inkml:trace>
  <inkml:trace contextRef="#ctx0" brushRef="#br0" timeOffset="146530.5212">15649 8586 151,'-6'0'249,"1"0"-9,0-1-12,5 1-19,-4-1-23,4 1-25,0 0-16,0 0-10,0 0-5,0 0 1,23-2 6,-1 2-17,3-1-8,3 0-11,0-3-7,2 2-10,8 0-10,-10 2-7,0 2-6,2-2-16,-5 2-25,1 2-32,-7-2-41,2 6-44,-11-6-45,0 2-27,-6-1-25,-1 4-176,-6-2-399,-4 4 177</inkml:trace>
  <inkml:trace contextRef="#ctx0" brushRef="#br0" timeOffset="146916.1511">15658 8785 8,'-20'9'183,"3"0"-15,9-5-19,0 0-18,2-1-17,3-1-6,0 1-4,3-3 18,7 5 4,7-1 1,9-4-8,2 0-11,13-3-11,3-4-9,3 0-7,1 4-6,-3-4-16,-4 0-25,-9 3-27,-2-4-32,-2 2-33,-3-5-41,-4-1-17,-5 1-23,-2-2-16,-8 3-81,1-6-256,-6-2 113</inkml:trace>
  <inkml:trace contextRef="#ctx0" brushRef="#br0" timeOffset="146954.1848">16052 8642 783,'-11'-24'13,"0"2"39,-5 1 17,4 1 10,-2 1 3,2 4 24,1 2 12,3 0 30,1 3 9,2 2-19,1-1-15,1 5-19,3 0-14,0 4-11,0 0-2,22 8-11,-3 4-7,1 2-2,3 0-3,7 18-9,-10-5-1,6 7-12,-11-5 6,-4 0-4,1 4-4,-5-1-3,-5-3-3,-3 3-1,-3-3-7,-5 0-5,-2-3-10,-3-2-17,1-2-23,-5-1-26,-2-6-25,2-2-23,5-4-33,6-4-27,-4 0-184,1-2-385,6-4 170</inkml:trace>
  <inkml:trace contextRef="#ctx0" brushRef="#br0" timeOffset="147326.9134">16541 8405 263,'8'-8'285,"-2"1"-40,-4 3-26,-1 4-26,-1 0-22,-4 15-13,-6 8-12,-3 1-5,-1 6-11,-1 0-6,-2 12-14,0-1-14,4-9-7,4 2-1,1-5-10,3 2-14,0-6-5,4-6-6,-2 0-6,5-2-4,0-6 6,1-1-7,0 0 5,3-5 0,2-1 9,2-4-3,5-1-3,5-7 1,0-4-8,1-2 6,0-2 1,0-5 3,0-2 5,-1 1-4,4-15 2,-3 10 2,3-9 3,-10 5-8,4-12-4,-6 13-7,2 0 3,-4 4 0,-2 2 8,-3 7-7,-3 2 1,2 1-2,-2 7-14,-2-1-8,1 2-5,1-2-27,-2 4-33,0 4-50,-4-1-30,4 1-35,-9 13-48,2 3-25,3-1-41,-2 9-237,2-7-551,3 2 244</inkml:trace>
  <inkml:trace contextRef="#ctx0" brushRef="#br0" timeOffset="147697.759">17010 8521 193,'0'-13'292,"0"4"-26,-3 1-12,2-1-9,-2-1-11,0 3-26,-1 1-24,-3 3-11,4 0-26,-5-1-11,0 4-16,-2 0-17,-2 7-6,1 1-14,0 1-11,0 0-6,2 3-14,-1 0-5,3 1-4,3 3-2,1 1-6,-1 0-9,1 3 4,3-3-7,0 4 0,3-1-3,0 6 0,-2-7-1,2-1-4,-3 1 6,1 0-7,-1-2-7,-4 0-7,3 0-4,-2-5-3,-3 3 0,-1-1-5,-4-4-5,-2 2-12,-9 0-14,2-2-17,-3-3-5,2-6-10,0 5-5,0-5-9,-3-1-27,10-5-12,-3 2-20,0 0-32,6-6-22,0 4-140,5-5-369,2 1 163</inkml:trace>
  <inkml:trace contextRef="#ctx0" brushRef="#br0" timeOffset="148087.6889">17195 8649 154,'0'0'257,"0"0"-24,-23 3-11,16-1-14,0 1-18,-1 1-19,2-1-18,1-2-17,2 4-16,0 0-17,1-2-6,4 2-2,-2 0-17,1-1-7,2-1-3,4 0 0,4 1-9,-1-9-6,4 3-7,3-5 1,4-2-2,-5 3-1,-1-3 0,-3 1 9,0-1-3,-5 3 13,0 0 12,0 1 9,-2-1 7,-3 2-6,1-1-8,-3 1-14,0 4-9,-5-3-16,-4 3-16,-7 5 8,-3 4-18,-5 4-4,0 1-4,0 6 3,-1 1-10,2 1-3,2 1-3,4-2-12,0 3-1,6-5-1,1-3-1,3 0 0,7-5 3,0 1-3,0-4 7,6 2-1,2-5 2,6 4 13,1-9-7,8 0-6,3-9 0,3 3-2,9-8 4,0-3-4,-2-4 5,0-4 3,-1 1 4,2-4 13,-5-4 2,2 0 15,-1-5 15,-4 2 3,-1-4 9,-4-4 8,-3 4 4,-6 7 15,-1 3 6,-3 2 19,-3 8 2,-1 4 8,-4 4 3,1 0-17,-1 5-10,-1-1-5,-1 2-22,-1 2-2,0 3-18,0 0 1,-10 21-4,0 3-9,-5 6 3,-5 11 1,0 3-4,2-1-6,1 1-13,2-1 2,4-11 6,1 1-16,1-3-17,2 4-21,-1-5-44,6-3-12,-1 1-36,3-8-22,0-1-20,5-2-28,0 0-16,2-8-27,0 0-14,8-4-38,-3-4-204,6-4-537,-3-1 238</inkml:trace>
  <inkml:trace contextRef="#ctx0" brushRef="#br0" timeOffset="148534.4629">17686 8782 155,'13'-23'118,"-3"5"34,-4 1 21,-1 1 2,-2 5 10,1 2 21,-4-1-2,3 5-15,-2 0-24,2 1-18,-1-1-19,-1 3-18,-1 2-12,4-3-9,-4 3-5,0 0-16,7 5-3,-1 0 0,1-3-12,1 2-1,2 1-5,0-2-4,4-3-1,0 1-7,2-1 0,-1-1 0,-2-4 0,4-3 10,-4 1 11,2 0 7,-4-2 2,-4 3 11,2 0 3,-2-4 2,-1 5-6,-4-4-8,1 4-14,-3 1 0,0-1-9,-5 4-12,-5-1-18,-3 4-10,-9 3-5,-2 2 6,-2 4-13,2 2 5,0 1-8,3 1 8,1-1-20,7 3-5,1 0-3,2-4 3,5-1-6,0 1 0,5-2-2,0-1-4,6-1 3,0 1-2,2-3 0,5 1-1,6-3-8,3-4 1,2 0-1,1-2 0,0-3 3,1-4 5,-1-1 7,-1-3 7,1-2 3,-1-2 9,-1-2 13,-1-7 8,-2 3 8,-2-1 10,-1 2 0,-3-4 7,-4 3 4,-6 3-4,1 0 0,-2 1-6,-3 6 1,-5-3-11,0 4 0,0 1-2,-2 2-5,-1 1-4,-1 3 1,1 3-1,-2 1-7,3 5 7,-2 2-4,4 2-3,-1 4-2,2 4 1,1 0-1,5 0-1,2 9 2,-1-1 2,4-1-3,0-2 4,1 2 3,2-2-3,-3-6-2,-1 0 0,2-4 8,-3-2-5,-1-1-1,0-1 1,-1 1 6,-2-4-1,1 2-1,-2-2 4,-2 0-1,-1-1 3,-2 1-3,-3-1-2,-1 1 8,-4 1-11,0-5 0,0 2-12,1-1-16,-5-3-27,6 1-23,1 0-24,0-1-44,3-3-45,-3 1-58,3-1-174,4 0-453,2 0 202</inkml:trace>
  <inkml:trace contextRef="#ctx0" brushRef="#br0" timeOffset="148921.9681">18482 8480 293,'3'-17'337,"1"2"-24,-2 3 2,-1 0 5,-1 2-20,0 3-33,0 2-36,-3-2-23,3 2-16,-4 2-20,4 3-24,-10 0-18,0 3-17,3 2-12,-5 5-7,0 2-21,3 4-3,-1-1-17,3 2-2,-2 0-6,6 0-6,-1 3 6,4-2-15,0 2 0,4-3-5,3 10-5,-1-10-3,0 0 10,2-1 3,-1-2-16,-1 2-3,1-2 1,-3-5-11,0 0 2,-2 2 3,0-8-1,1 5-2,-3-3 0,-4-1 2,-3 5-14,-2-1-4,-2-1-32,-6 0-8,-4-4-7,2 4-11,-3-6-11,1 0-16,0-2-19,6 1-24,-1 0-35,3-1-35,4-2-38,-1 2-223,1-3-510,5 2 226</inkml:trace>
  <inkml:trace contextRef="#ctx0" brushRef="#br0" timeOffset="149308.7148">18813 8511 279,'10'-14'351,"-3"8"-38,-3 0-35,3 1-36,-4-1-24,0 4-30,1 0-17,-4 2-24,6 8-3,-3 4-7,1 5-9,-1 7-9,-2 3-7,3 4-12,-1-2-6,0-2-6,1-1-7,-4-7-11,2 1-3,-1-6 3,0-2-1,1-4 1,-1 4 7,-1-4 17,2-4 35,-1 1 21,-1 0 20,2-1 14,-2-4 9,0 0-10,0 0-22,11-9-12,-3-3-19,2 0-10,8-10-14,-1 2-13,3-2-10,1-4-6,3 3-11,-1 1-10,-1 0-7,-2 4-5,0-2-18,-3 4-6,-5 4-30,2 4-21,-5-2-38,-4 6-23,2-1-46,-1-2-54,-2 7-45,-1 0-34,-3 0-12,4 5-22,-1-1-45,-1 3-303,2 1-708,-3 1 313</inkml:trace>
  <inkml:trace contextRef="#ctx0" brushRef="#br0" timeOffset="149914.1436">19434 8574 247,'7'-17'259,"-1"2"4,-2-1-13,4 1-8,-2 1-22,-4 3-15,2-1-15,-1 3-22,-2 4-9,-1 1-18,0-3-19,3 2-16,-3 2-11,0 3-12,-10 0-8,3 3-12,-7 2-3,-6 10-7,-1 2-7,-2-1-4,1 3 2,-2 2-13,3 2-4,1-2-3,1 1 0,4-1-6,-1-1-4,6-6 0,4 2 0,-1-2 2,4 0-8,0-6 0,3 6-4,0-3 2,3-3 3,0 2-3,3-3 4,0-2 2,2 0-1,0-3-2,3 1 0,-1-6 0,3-1 1,1-3 3,3-1-2,-3-1-1,2-6 4,-1-1-5,1-2-1,-2-3 14,-2-1-8,1 1 4,-4 4 9,-3 1 10,2 0 8,-3 6 9,-2-1-4,1 4-4,-4-1-10,3 4-10,-3 0-6,0 2 1,0 2-5,0 0-2,0 0-9,-7 16 4,4-6-3,-4 5 1,0 4 2,2-1 1,0-1 8,2 1-19,0-1 0,3 3 1,-2-3 1,2-6 0,2 0 2,-1 2 0,0-4-2,2 2-6,0-4 19,0 0-12,2-2-6,2 0 7,0 0-4,3-1 19,1-2-2,2-2-3,4-4 2,3 0 3,0-5-6,-5 1 6,5-4 7,1-2-12,-2-3 8,1 2-8,-3-5 3,4 1-8,-4-1 4,-1-3 0,-1 1-12,-2-3 10,-3-1 2,-2 0-3,-4 8-6,-2-1-2,1 2 1,-3 1-6,0 0 11,-2 4-6,-1 3-3,0 0-4,-1 3-3,1 3-13,-1 0 5,-3 3 0,0 3-2,0 3 1,0 4 10,1 6-5,1 1-3,-2 0 2,2 2 1,2 6-1,3-4 5,0 5 0,2-6 7,-1 0-8,2 5 8,-1-6-5,1 0 3,-1-1-2,-2 2 4,3-1-5,-1-4 5,-1 0 2,-1-3-1,-1-2-4,-1-1 6,1 2-4,1-5 4,-2-1 0,4-1 4,-4-1 5,2-3 8,2 8-8,-1-4 7,-1-4-1,0 0 1,13-4-2,-2-1-4,10-6-3,0 1-16,1-3-10,0-2-16,2 3-13,-3 1-20,-1 0-19,-1 2-23,-6-1-35,1 5-47,0-5-49,-2 3-297,0 0-580,-2 0 256</inkml:trace>
  <inkml:trace contextRef="#ctx0" brushRef="#br0" timeOffset="150645.3114">20356 8470 213,'-16'0'325,"2"0"-25,4 0-16,3-2-18,0 2-28,4 0-29,3 0-24,-7 2-19,7-2-12,0 0-11,14 11-2,0-7-9,10 2-9,14 2-9,3-3 1,0 2-14,1-3-14,-1 1-5,1 3 7,-2 0-47,-13-4-28,-1-1-35,-2 0-39,-4 4-38,-6-5-52,-3 0-46,-4-2-37,-4 3-43,0 1-140,-3-4-448,-13 5 198</inkml:trace>
  <inkml:trace contextRef="#ctx0" brushRef="#br0" timeOffset="151086.6662">20372 8695 19,'-21'8'237,"9"-3"-17,3-3-11,1 1-10,5 3-16,0-4-19,3-2 15,0 0 10,16 6-1,3 1-11,12-5-9,10 3-12,7-4-16,0-1-11,22-3-6,-22 2-18,-5-2-11,2 3-21,-5-6-29,-10 3-37,-5 1-41,1 0-41,-7-7-61,-4 1-39,-3-2-53,-8 0-165,1-6-425,-5-1 188</inkml:trace>
  <inkml:trace contextRef="#ctx0" brushRef="#br0" timeOffset="151122.6502">20741 8363 163,'-16'-22'188,"0"3"-5,5 5 13,5 5 8,-1 2-7,2 1-20,3 1-18,-1 1-24,0 1-19,3 3-10,0 0-7,18 15 1,-1-1-3,6 6 1,11 9-3,-3 0 3,3 4-9,-5 0-7,-2 1-8,-10-7-8,-3 1-2,0 5-7,-1-1-3,-6 2-3,-4 0-7,-5 0-4,-5-1 0,-4-1-1,-9 7-8,3-11-3,-4-3-5,-8 8-15,6-11-14,1-1-13,-1-3-19,-1-2-31,0-4-43,3 1-44,7-3-51,1-5-226,3-2-468,2 0 208</inkml:trace>
  <inkml:trace contextRef="#ctx0" brushRef="#br0" timeOffset="151578.6821">21363 8456 228,'2'-5'261,"1"2"-32,0 1-26,0-1-25,0 2-18,-3 1-19,0 0-15,3 14-13,-1-2-7,-6 14-7,0 1-6,-2 7-2,-2 1 1,-4 11-5,-1 0 6,0-2-5,0-10 18,2-3 1,0-1-5,-1-2-7,1-2 7,1-3-5,0-7 6,3-2-5,2-5 6,3-2 9,-3-2 16,2-1 21,1 1 1,2-2 19,-3 0 4,2 1 7,1-4 2,0 0-3,0 0-23,0 0-23,4-19-9,3 1-16,3-7-9,-3-7-11,6-2-14,5-12-9,-5 1 0,1 0-13,0 0-5,-3-1-9,6 2-7,-3-2-3,1 3-5,-3 11-10,2 2-9,0 2-6,3 3-7,0 5-8,-3 2-4,2 5-6,-1 5 3,1 3-6,-1 2-1,-1 3 1,0 3-20,-1 4-3,1 5-14,-7-1-11,-1 0-15,-2 5-22,3 9-23,-8-7-1,-8 5-15,-3 0-12,-6-2-6,0 1-7,-6-5 4,-1 0 13,-2-4 18,-1-3 10,1 0 17,1-5 16,3 0 16,7-3 24,1 1 23,5-1 25,2-2 7,2 1-1,2 0-5,1 3-7,3-4 8,0 4 2,6 2-2,2 0 4,3 4 3,8 4 4,-1 3 0,3 2 2,0 1 1,-4-1 2,4 3 1,-1 0-1,-2-3 3,-1-1 0,-1 0-8,2-1 4,-7-4-6,-1-1-25,0-2-26,1 1-31,-4-5-31,-1 2-29,1-5-38,0 0-15,0-1-35,0-2-145,-4-3-406,4 1 179</inkml:trace>
  <inkml:trace contextRef="#ctx0" brushRef="#br0" timeOffset="152327.3932">21694 8726 180,'1'-12'230,"3"2"2,-2 1 4,1 1 8,-1 3-17,1-1-22,-1 3-16,0-1-28,-2 4-20,6-4-9,1 3-7,2-2-4,0 1 3,6 0-5,1 1-1,4 1 2,1 0-14,2-2 4,-1 4-2,-1-4-14,2 0 9,-9 1 2,0-1 11,0-2 19,-5 1 16,-1 0-1,-1-1 1,-1-1-14,-2-5-16,-2 4-3,0-2-21,-5-6-17,1 7-4,-4-4-10,0-1-11,-4 5-7,2-2-8,-5 8 1,-2-4-13,-8 5 7,9 5-11,-9 5 0,5 0-10,-1 2-8,3 8 2,3-7-3,4 4-5,2-2 3,-2 8-9,6-3 3,2-1-2,-2 1-6,7-2-20,-1 1-21,8-3-20,5 4-28,2-3-20,3-7-17,2-2-21,2-2-22,6-4-8,-4-4-2,11-5 9,-13 0 10,-1-2 23,-3-3 16,-1-2 10,1-5 18,-4-2 21,1-2 38,-3 1 31,-1-6 25,-2 4 21,-2 0 24,-3 9 32,-1 5 19,-4-1 16,3 4-2,-2-4-9,0 6-16,-1 1-24,1 0-20,-3 4 14,0 0-30,0 14 9,0 3 0,-3 9-14,-5 0 8,0 3-3,-2-4-4,0 4-9,1 0 7,-1-5-7,2-2 3,0-5-4,3-3 1,-3-1-2,2-4 0,2 0 14,0-1 17,2-5 21,1 1 27,-2-2 21,3-2-6,0 0-17,0 0-8,0-12-11,4-7-9,6-6-8,1 1-5,2-2-14,0 2-3,4-3-9,1 5-1,3-1-6,3 5-7,-1 4-2,-5 2-1,6 3-4,-3 3-9,-5 4 2,0 4-4,-3 0 4,-2 3-3,2 3 4,-2 2-7,2 2 4,-6 1-4,-3-2 8,-1 5-6,0 0-1,-2 0-4,-2-3 5,-1-2-2,0 0 3,-4-3-1,3 1 2,-1-4-11,1 2 14,-1-3 0,-2-2-7,2 0 11,4-2 1,-7-2-2,7 2 1,-7-6-6,7-2 1,-1-4-1,2 0-8,6-6-1,4-1 4,6-1-8,0-1 2,3 3-10,1 5 10,0-2-2,2 6-2,-1 3-3,2-1 7,-10 7-6,10 0-2,-10 3 2,0-1 1,-4 6 3,1 1-2,-5 1 6,0-1 4,-1 5-10,-2-2 4,-3 4-8,0 3-15,-4-2-29,1-2-23,-4 1-55,1 1-46,-1 0-43,0-2-62,2-5-53,-1 1-323,3-1-721,0-3 320</inkml:trace>
  <inkml:trace contextRef="#ctx0" brushRef="#br0" timeOffset="152732.6925">22892 8644 54,'3'-17'405,"4"3"-32,-7 4-6,4-1-12,-4 5-28,2 1-41,-1-2-44,1 7-18,-2 0-32,0 0 0,0 0-32,-5 17-17,1 1-11,-3 0-10,3 4-20,-2-3-1,2 0-25,1 6-1,-1-8-5,4 2-17,0-3 9,0-3-22,1-1 8,2-2-6,0 0 3,1-1-8,-1-3 6,1-2 2,3-1 13,2-2 21,2-1 14,-1-1 3,4-4 8,0-1-4,-1-3-6,1 0-13,-3-2 1,3-7-9,-4 3-3,-1-2-15,-2 0-2,-5 0-3,-2-3-8,0-1-10,0-4-12,-4-1-20,-2 9-23,-4-1-3,2 2-17,-1 2-18,-3 0-32,2 3-30,2 4-39,-5-3-37,3 8-40,-1-1-37,4 3-48,-3 4-20,3 0-270,0 0-665,1 1 294</inkml:trace>
  <inkml:trace contextRef="#ctx0" brushRef="#br0" timeOffset="153185.3875">23142 8601 123,'9'-7'366,"0"-1"-2,-1 6-15,-2-5 2,0 6-30,-1-1-39,-2 2-33,-3 0-40,7 1-16,-6 6-13,2 1-17,0 3-16,0 3-18,-2 3 4,-1 0-15,0 2-3,0 0-19,3 1-14,-3-3-1,0-1-15,3-3 0,-3-2-4,0 0-2,4-1-12,-4-5-9,0-1 9,0 1 16,3-3 19,-3-2 12,0 2 12,0-2-20,11-9-4,-1 0-11,3-1-10,1-7-2,1-1-6,2-2-10,0-2-1,0 3-1,-3 1-11,3 2-2,-10 6-2,6-3-5,-5 6-1,-1-2-11,-1 2 0,0 4-6,-1-1 2,0 3-8,0-1-5,-2-1 3,-3 3-3,13 4 8,-4 0 2,1 1-1,0-1-1,4 3 1,0-2 3,-1 2 5,5-2-4,-5-2 1,10-1-1,-7 1 1,0-6 0,-2 3 1,9-6 0,-10 2 3,2-3-3,0 2-1,-5-6 3,4 3 2,-4-2 2,-3-2 1,3 0 1,-6 0 0,2 3-11,-5 2 1,-1-2-13,-4 2-3,-3-2-28,1 4 0,-8 0 6,0 5-3,-10 3 0,3 2 1,-4 4 8,2 4 2,3 1 3,5 3-7,-2 0 0,7-3 4,6 3 4,0 3 8,5-1-19,6 7 16,10-4 12,0 0-7,4-2 4,2-5-3,4-3 5,-1-1 3,12 1-36,-11-5 7,0-2 7,-3-2 6,0-3-2,-9 0 9,6-4-9,-7 0-12,3-3-6,-7 2-39,0-2-11,-3 2-38,-4 1-48,1-1-38,0 0-73,-2-2-44,-4 4-285,0-2-662,-1 3 293</inkml:trace>
  <inkml:trace contextRef="#ctx0" brushRef="#br0" timeOffset="154249.4116">21174 9628 240,'10'-9'265,"-6"0"-12,0 1-6,0-1-15,2-8-12,0 2-19,-1 1 5,-3-3-9,0 1-12,1 3-1,-3 1-7,0 2-16,-3 0-17,2 3-12,-2-1-20,-1 3-15,-4 5-11,-5 4-7,-6 5-14,-1 8-5,-3 4-8,-1 2-2,4-2-7,1 4-6,2-4-3,1 0-4,5 2-9,5-4-2,-1-2 3,3-2-9,3-1-2,1-2 2,1-2 1,3 0-4,3-1-3,0-6 16,5-2 2,2-2-11,1-5-6,6-3 5,-1-1-5,1-2 6,-3-5-1,-2-4 4,2 3 4,-5 0 10,-2-3 3,-1 0 1,-3 5 5,0 2 10,-3 3 11,-1 6 4,0-2-1,1 0-13,-4 3-12,3 0-14,-3 0-3,0 4-2,0 0-10,0 0 1,-6 21-5,2-9-8,-1 3 3,0 4-3,2-1 3,2 0-2,1 0-6,0 1 1,4 0-2,-1-2 5,4-1-4,0-2 8,6-1 4,-2-3-12,5 0 1,5-3 8,1-4 0,1-6-2,1 0 0,-3-3 1,0-2 8,3-6-3,-3-4 2,0 2 9,-1-6-14,1-5 14,3-12-8,-2 2 8,-2-7-18,0 0-5,-3-2 16,2 3-2,-3-1 12,-7 15 11,-1 3 9,-5 9 8,1 2 1,0 6-6,-1 3-5,-3 2-15,0-1-30,0 5 17,0 0-8,-10 15 7,-1 6-5,-2 5 0,-1 6 1,-4 9-1,0 3-3,5-11-8,3-1 0,0-1-4,-1-1-7,5 1 9,-1-2-19,3 0 3,4-11 2,0-1-5,2 0 2,0-6 4,1 1 5,4-4 2,0-1 0,4-5 2,2 1-4,0-6 6,5-2-2,1-4 10,2-6-14,-2 1 17,0-4-10,0 0 9,1-7 1,1 0-6,9-10 10,-6-1-2,-6 7-3,0 1-7,-1 1 3,-1 4 19,-1 3-3,-9 7-9,2 5 6,-1 0-12,-4 0 1,0 4-14,-3 3-1,0 1 0,0 12 1,-6-2 2,-5 15 1,-3 1-2,-1 3 7,-5 10 0,-1 0 4,5-13 2,2 2-10,1-4-14,1 2-12,3-4-9,-2 1 0,7-5-19,2 0-7,2-6-14,3 1-13,0-1-21,10 1-32,-1-1-36,12 1-46,5-2-54,11-1-221,4-3-553,-2-7 244</inkml:trace>
  <inkml:trace contextRef="#ctx0" brushRef="#br0" timeOffset="154656.6293">22719 9394 84,'14'-24'428,"-4"10"-46,-3-1-38,-1 6-43,-2 2-24,-1 3-50,-2 2-20,-1 2-13,0 13-29,-7-1-8,-3 9-15,-2 11 6,-4-3-4,3 2-25,-1 0-6,0-1-5,3 4-21,1-4-1,2-2-4,2-2-9,2-3-22,2-5-15,4 2-21,1-6-21,-1-2-31,5 2-13,-1-4-35,4-3-36,5-1-38,5-1-28,1-6-34,-1-3-32,3-4-223,-4-5-515,2-2 229</inkml:trace>
  <inkml:trace contextRef="#ctx0" brushRef="#br0" timeOffset="155091.5081">22925 9565 253,'15'-30'98,"-1"-2"35,1 3 15,-6 2 11,1 0 17,0 4 35,-3 11 18,-4 3 12,1 1-16,0 3-29,-4 1-24,0 1-31,0 3-17,0 0-12,0 14-10,-4 3-1,-3 6-8,-3 5-2,0 3 1,-3 3 2,4-2-10,-5-2-3,-3 2-7,4-2-7,3-4-8,-1-3 2,1-7-9,3-4 12,0-2-22,4-1 3,-2-1 12,3-4 30,-1 1 33,3-1 17,-2-1 14,2-3-4,0 0-24,0 0-15,9-16-9,1-1-17,4 0-4,3-2-14,3 1-7,-2 4-12,2 2-7,-2 0 3,-4 7-13,-1 2-11,-2 1-1,1 2-2,-4 4-6,6 2-13,-7 1 19,0 1-9,0 6 2,-4-4-2,3 4 1,-5 0-2,2 3-38,-4-1-29,-1 2-54,-1-6-50,-1 3-41,1 0-55,-1-5-64,0-1-69,-2 0-237,6-2-686,0-3 303</inkml:trace>
  <inkml:trace contextRef="#ctx0" brushRef="#br0" timeOffset="155133.5318">23416 9568 354,'0'-7'339,"-1"1"-5,2-2-6,-2 4-25,2 1-24,-1 0-41,0 3-31,3-6-19,-3 6-23,3-1-12,1-1-26,-4 2-1,7-1-7,-1 0-25,3 0 1,4-3-8,0 1-9,-2 0 8,0-2 12,2-2 5,1 4 3,-7-3 0,-1 1 11,1 2 5,0-1 6,-3-1 4,-1 2-18,-3 1-14,3-1-16,-3 3-16,-7-2-22,-3 2-22,-6 4 3,1 0-12,-7 7 5,-1-1-6,0 3-5,2 0-13,3 2-6,1-1-10,4-1-14,2 5 2,1-5-1,6-1-12,1 3 21,-1-3-2,6 0 8,0 0-1,8 0-19,1-2-17,2-1-34,8-1-25,0-4-35,-1 0-33,4-4-43,-3-4-47,2 0-29,-4 0-25,-2-4-194,2 0-563,-8-1 249</inkml:trace>
  <inkml:trace contextRef="#ctx0" brushRef="#br0" timeOffset="155523.7589">22574 9445 147,'-3'2'298,"-1"-2"-9,4 0-25,0 0-22,0 0-21,0 0-19,25-9-6,2 6-14,11-1-2,4-1-19,-1-1-8,3 2-13,-5 2-25,-1-1-8,-11 2-15,1-3-31,-2-1-34,-2 1-38,-8 4-54,-3 0-45,1-7-69,0 4-70,-7 1-162,0-3-444,-1 2 196</inkml:trace>
  <inkml:trace contextRef="#ctx0" brushRef="#br0" timeOffset="155928.4516">20627 10277 161,'13'-27'258,"0"1"1,-5 12 0,-1-2-12,2 3-20,-6 6-29,1 1-28,-1 4-26,-3 2-11,-2 12-7,-5 15-8,-6 18 9,-1 7-6,-15 23-1,-1-2-12,-4 4-5,3-3-10,0-1-6,10-18-8,0-1-10,-13 16-4,15-19-6,-2-5-6,2-4-5,2-1-3,3-12 7,0-2-17,0 1-6,1-6-16,-1-4-27,7 0-32,-3-4-43,3-3-43,-1-2-26,3-4-44,-1-2-56,1-1-194,1-2-489,4 0 217</inkml:trace>
  <inkml:trace contextRef="#ctx0" brushRef="#br0" timeOffset="156382.8869">20420 10710 24,'10'-28'267,"0"3"-22,0 1-9,-2 5 4,5-1-5,-6 5-13,4 3-22,1 1-22,0 1-21,8 3-16,-7 1-13,2 5-19,1 4-11,-1 2-10,-4 5-7,2 1-8,-2-1-5,-5 6-12,0 1 2,-4 3-6,-2 7-6,-4-9-3,-1 9-8,-7-5-4,-2-1 1,2-1-11,0-6 7,-6 1-5,0-1-2,5-6 6,2-1-6,0-5 0,1 1-2,1-1 5,0-4-4,1-1 0,4 3-13,-3-4-8,4-4-23,3 2-32,0-5-25,3 0-21,4-1-22,0-3-11,3 1-32,3-6-30,4 1-11,-1 2-176,1-1-415,0 2 184</inkml:trace>
  <inkml:trace contextRef="#ctx0" brushRef="#br0" timeOffset="156805.8634">20719 10561 57,'16'-4'72,"-2"2"24,-2-2-8,-2 4-16,1 0 14,-1 4-5,-1 1 6,-1 0 3,1 4-11,-4 0 13,5 4 5,-5 5-3,-2 1 0,0 5-1,-1-4 2,-4-2 4,2-3 1,-3-2-5,1-3-3,0 1-4,-2 0-4,1-2 3,2-4 3,-1 0 15,1 0 16,1 0 15,-1-3 9,1-2-7,0 0-17,0 0-12,8-10-15,-1 1-9,2-8-9,5-1-9,1-3 5,3-1-19,-1 2 1,3 2-16,0 0-4,-9 6-1,10-2-15,-1 6-17,0-1-19,-1 4-22,-5 3-27,0 4-24,3 0-17,-4 3-28,1 0-33,0 2-9,0 1-37,0 2-30,-1 1-146,1 0-422,0-4 187</inkml:trace>
  <inkml:trace contextRef="#ctx0" brushRef="#br0" timeOffset="156845.8929">21351 10669 250,'3'-2'263,"-1"-4"6,0 0 8,-2 2 0,0-2-6,-1 1-28,0 1-25,-1 1-31,2 3-18,-8 0-18,2 2-5,-2 2-24,-2 2-11,-1 2-14,-2 6-6,3-2-15,0 3-11,4-1-3,-2 1-4,5 0-11,-1 1-4,4-6-2,-3 2-4,6 0-7,1 1-5,3-7 3,0 1 0,3-2 1,3-2-4,4-1 0,4 1-5,-1-3 0,1-5 7,-4 2 4,-2 1 2,-1-4 11,0 0-4,-2-1 18,-2-6-6,-1 1-7,-2-1-2,0-1 0,-4-2-3,0 4-12,-3 0-1,0-1-6,-3 2-10,-4-4-19,-1 0-15,-5 3-21,3 7-16,-7-2-3,3 2-26,-8 1-25,6 3-33,1 2-33,1 3-41,1 3-32,2-1-34,2 1-190,4 1-515,3 2 229</inkml:trace>
  <inkml:trace contextRef="#ctx0" brushRef="#br0" timeOffset="157442.7357">21932 10686 198,'-6'-31'285,"-1"2"5,1 5 0,-1 1-22,-3 1-14,4 8-25,1 4-25,0 1-24,-2 3-19,-2 3-21,-1 4-15,-2 2-15,-1 4-15,0 2 2,2 4-17,-7 2-12,6 1-5,4-1-8,-2 0-12,6-1 0,1 1-5,0-2-4,0 1-7,6-2 1,-3 0 0,4-1 1,-1-1 8,4-3 11,0-1 3,3-4 4,6 1-13,-1-8 5,8-6-5,-5 0-3,5-1 3,-4-5-4,2-3-5,-1-1-3,0-4-1,-2-1 0,-1-3-13,6-11 7,-9 12-4,-2-4 1,2 6-1,-7 2 16,1 8 15,-3 5 1,-2 2 5,-2 1-9,1 3-13,-4 2-10,2 3-6,0 0-2,-9 17-4,-3 3 7,-3 7-5,-1 4-6,-5 10 6,4 5-11,3-14 2,3 1-2,-2 11-6,6-10 3,3-1 0,1-1-3,3-4-14,0-1-14,5-6-7,0-4-9,2-1-5,1-6-8,2-3-5,3 0-4,2-8 1,2 1-4,3-3 4,1-4 9,-7-1 6,6-9 3,-2 3 8,-2-3 5,1-4 3,-3-3 8,1 2 13,-3-2 12,-2 4 20,-1 4 13,-2 0 12,-4 5 27,1 0-7,-1 5-7,0-2-13,-2 3-10,2 2-3,-3 2 2,0 1-13,0 0-3,-7 13-3,2-3-4,-3 5 15,0 4-18,0 5-1,2-7-6,3 1 13,0 1-14,3-3-2,-2 0 0,4 1 8,1-6-14,0 1 1,3-1 0,2-4-4,3 0-7,3-1-4,3-5-13,6 0-7,-2-2 7,2-5 1,-3-2 2,0-3 4,-3-1 1,2-6 2,-4-2 6,2-2 2,-3-2 8,-1 3 12,-5 7 16,-2 0 13,-2 4 20,0 1 7,1-1-1,-3 4-16,-2 0-7,2 1-2,-2 5-1,0 0-14,0 0 12,-13 10-7,2 0 1,0-1-14,-1 5 4,1 8-1,5-7-7,-1 0-8,0 0 5,3-1 0,4-2-7,0 1-12,-3-1-43,6-3-46,4 0-55,0-4-73,7 7-95,2-6-228,5-2-604,4-2 267</inkml:trace>
  <inkml:trace contextRef="#ctx0" brushRef="#br0" timeOffset="157877.1347">22861 10626 21,'-4'-16'411,"-3"2"-47,0 0-34,-4 4-37,-3 3-17,-2 4-26,-1 2-17,-4 3-32,7 5-4,-6 3-17,-1 7-29,1 3-16,3-2-10,4 7-16,1 0-9,4-2-10,4 4-13,1-2-3,3-1-6,5-6-10,1 4-2,2-4-6,8-2-17,-5-6-7,5 0-18,2-3-13,5-2-9,-1-5-4,3-3 5,2-4 4,-3-2 0,0-5 1,1-1-1,9-13 7,-3-2 0,-4-3 11,-11 6-5,13-12 8,-5 1 0,-3-4 4,0 2 27,-4-1 14,-8 11 17,2 2 16,-4 4 12,-3 7 16,0 5 4,-3 2-10,1 3-15,1 2-28,-3 0 1,-3 4-11,3 1-2,-14 14-10,-3 2 1,0 6-8,-1 2-5,-2 1-4,3 5-6,-1-1-6,5 0-2,2 3-2,1-3-2,2-2-2,2 0 2,4-9-14,1-1-14,1 0 5,1-4-22,1-3-22,1 0-37,5 0-34,0-4-44,4 2-37,3-1-42,1-2-48,4-5-58,-3 2-257,-2-7-661,1 5 293</inkml:trace>
  <inkml:trace contextRef="#ctx0" brushRef="#br0" timeOffset="158315.3154">23016 10648 34,'-5'-1'289,"5"1"-10,-6-2-17,6 2-24,-5-1-30,5 1-14,0 0-20,17-1-19,-1 1-9,8 0-22,0 0-15,1-3-34,1 3-33,-1-1-37,3-2-44,-4 2-26,-3-1-32,0-3-18,-1-1-30,-6 1-2,0-1 0,-2-1 20,-4 0 26,1 2 34,-1-7 33,-1 4 41,-2-2 39,0-1 20,3-1 27,-1-3 27,-4 5 25,0 1 6,-2 4 10,2-1 1,0 0-15,0 2-18,-2 3-11,-1 1-22,0-5-16,0 5-12,0 0-2,0 0-1,-1 22 6,-2-12 10,-4 4-2,1 1 7,2-5 0,-3 3-11,0-3-3,2 0-14,0 0-2,2-2 1,1-2-15,0 0 9,-1-1-9,0 0 16,2-3 11,0 0 19,1-2 10,0 0 21,0 0 7,0 0-9,0 0-19,8-9-2,4-1-10,0-1-12,6-5-11,6 0-15,-7 1-2,6 1-11,-1-2 0,2 7-5,0 0-8,-1 1-2,1 1-14,-9 7 7,-2 0-8,0 3-4,-4 1-2,0 1 3,-1 0-2,-3 4 1,-1-2-1,-3 7 5,1-3-3,-4 0 11,-2 4-9,-2 0-18,-1-1-47,0 1-70,0-3-68,-7 9-68,3-11-89,1 5-341,0-2-753,7-3 333</inkml:trace>
  <inkml:trace contextRef="#ctx0" brushRef="#br0" timeOffset="158756.6249">24019 10535 336,'4'-11'352,"-1"1"13,4 1-8,-7 4-25,3-5-22,1 6-39,-4 1-25,3 0-22,-3 1-28,0 2-23,0-6-21,0 6-23,0 0-8,0 0-14,-10 1-8,0 2-18,-4 4 9,-8-2-29,2 2 4,0 3-10,5 1-11,-2 1-4,4-1-3,1 0-9,3 1-9,2-3-1,-3 5-1,7-2-5,-1 2 21,1-2-20,3 0 8,0 5-10,3 0-6,1-1 14,2 0-21,1-2 7,0 0-3,0-4 1,-3-2 4,2-1-7,-2 1 14,-1-2-6,-3-3-1,1 0 0,1-1 2,-2-2 0,-6 5-5,-1-2 2,-4-3-25,-6 0-28,-7-1-20,4-1-26,-6 2-49,-2-2-34,3-1-34,-3 0-60,0 2-61,-1 0-197,2-3-571,3 4 254</inkml:trace>
  <inkml:trace contextRef="#ctx0" brushRef="#br0" timeOffset="160288.4295">20309 11698 180,'6'-18'234,"-1"2"-9,0-1-7,-1 2-7,-3 4-3,1-2-3,-1 3-6,-1 1-11,1 6-24,-2-2-20,-2 4-17,3 1-12,-17 6-13,3 5-7,-7 7-16,1 4-6,-11 10-9,3 2-8,9-8-5,0 1-6,2 2 10,3-2-5,1-1-2,-2 0-6,9-1-12,2-7 0,1-1-2,5-1-6,-2-4-2,1-2 0,3-1-5,1-1 3,3 0-1,0-4 6,2 1 2,6-5-3,6 0-2,1-5 9,-2-3-5,3-3-3,1 1 1,2-4-2,-3 1 0,4-4 1,-5 4-6,-3-3 1,-1-1 7,2 5 4,-8 0 6,-5 2-3,2-2 5,0 4 3,-4-2 0,-2 3-1,3-2-4,-3 4 2,-1 0-4,-1 1-10,0 0 5,-2 2-2,3-2-5,-3 4-3,3-4-2,-3 1-6,0 3 1,1-4-1,-1 4-11,0 0 12,3-2-22,-3 2 3,0 0-3,0 0-4,0 0 0,0 0 6,0 0-4,0 0 0,0 0-2,0 0 4,0 0 4,0 0-2,0 0 3,0 0 3,3-1-1,-3 1-3,0 0 3,0 0-2,0 0-6,0 0 9,0 0 3,0 0-1,0 0-2,0 0 0,0 0-2,0 0 5,0 0-3,0 0 2,0 0-2,0 0-6,0 0 5,0 0 9,0 0-9,0 0 3,0 0 0,0 0-5,0 0 5,7 1-2,-7-1 4,0 0 3,0 0 1,0 0 3,0 0 5,0 0 1,0 0 5,4-4 2,-4 1 13,3 1-2,-1-2 7,0 1 8,1-1-5,-1-1 21,0 0-6,-2 2 4,1 0-2,-1 3-7,0 0-13,0-5 3,0 5-17,0 0-2,0 0-1,-22 13-7,4 4 0,-2 2-4,-1 3-3,4-4-3,0 1-3,0 0-13,8-2 26,0-3-21,2 1-8,3 1 9,2-1 5,4-3-13,2 5 9,0-6-3,3-1 4,6-2-5,-2-1 9,10 1-1,2-6-4,-2-4 3,2-1 2,-4-5-3,-5 3-3,0-2 4,-1-4 7,-2-2 2,-1 1-1,-3-6 4,0 1-5,-4 0 7,1-9 8,-4 6-8,0 4-3,-4 0-5,-3 1 3,-3 2 2,-2 2-10,-5-4 2,1 9 1,-3-1-17,-1 6-24,0-2-30,-4 7-28,10 0-37,-2 1-43,1 6-35,2-2-19,6 1-54,3 2-265,1-2-598,6 1 265</inkml:trace>
  <inkml:trace contextRef="#ctx0" brushRef="#br0" timeOffset="160716.6458">20841 11826 238,'10'-9'321,"-2"4"-6,1-3-7,-2 4-17,-4-3-28,3 6-37,-1 0-29,-2 0-28,-3 1-3,4 4-28,-4 4-9,-2 4-11,0 3-10,-4 3-8,0 7-8,-2-6-11,1-4-8,-1 1-4,0-2-11,0-7-3,4 4-3,-1-3-1,2-1 25,0-3 22,0-1 32,0 0 18,2-1 3,1-2-15,0 0-17,4-10-11,3-3-7,3-4-16,4-6-10,3 1-13,4-2-1,0 3-22,3 1 8,0 7-8,2-2-10,0 4 1,-3 4-5,-2 4-4,-3 1-8,-4 7 1,-2 0-1,-1 5-3,-4 2-2,-1 2 0,-5 3 3,5 3-10,-8 6 10,2-6-4,-4 4-10,0 1-20,-2-2-18,-1-7-32,3-3-44,-2 2-35,2-5-47,2-2-51,-2 0-43,7-4-21,-2 1-10,5-4-261,4-3-632,4-2 279</inkml:trace>
  <inkml:trace contextRef="#ctx0" brushRef="#br0" timeOffset="161128.9054">21451 11758 28,'29'-40'262,"-5"2"11,-6 15 8,0 1 12,-8 6 10,-3 6 0,-2 2-25,1 1-31,-1 2-42,-3 2-28,-2 3-13,0 0-15,-3 12-12,-4 5-3,-4 7-7,-4 1-29,-2 3 9,1-1-36,2 2-6,-3 3-12,3-3 1,2-2-5,0-3 1,5 0-6,6-7-13,-5-3-3,3-1-13,3-1-9,3-4-9,0 2-9,4-4-21,0 1-16,7-2-35,0-1-36,0-1-32,0-3-48,9-4-44,-8 0-45,-2-3-186,1-1-514,-2-5 228</inkml:trace>
  <inkml:trace contextRef="#ctx0" brushRef="#br0" timeOffset="161173.9363">21371 11701 208,'-7'-1'339,"3"-1"-27,0 1-26,2 0-35,2 1-22,0 0-23,24-3-23,0 2-18,4 2-19,12-1-19,-1 4-30,3-3-45,-2 3-63,-1-1-68,-12 2-75,-1 0-240,0-1-425,0-1 189</inkml:trace>
  <inkml:trace contextRef="#ctx0" brushRef="#br0" timeOffset="162578.2689">22025 11765 72,'7'-17'324,"0"3"-21,1-2-6,-1-1-10,0 1-14,0 1-19,0 2-18,-4 3-24,0 6-9,1-2-22,-4 2-21,0-3-25,0 5-3,0 2-28,0 0-12,-14 4-10,-6 7-8,-1 2 1,-1 2-14,-1 3-8,4-2-8,0 1-6,5-4-8,4 2-3,-4 2-3,1-5-4,5 2 1,5-5-1,0 1-6,-1-1 9,1-3-15,3 0 6,3-1 2,1 0-2,1-3 0,4 0 1,1-2-2,7-2-1,3-3 4,0-5-1,-1 2-4,1-3-5,-2-2 5,-1 1-1,4-5 3,-1 3-1,-6-1-7,-4 1-1,0 2 24,-2 0-2,1 6 7,-6-1-5,2 2-3,-2 1-6,-1-1-8,0 3-6,-2 2-7,0 0 1,0 0-8,-9 18 8,1-4 4,0-1-2,0 3-2,2 0-4,-1 1-3,1 0 4,6-3-7,-4 1 1,4-3 17,0 0-14,6 1-2,-1-4 6,2-1-4,2-3-3,3 2 0,3-2-7,0-4 4,6 2-3,0-5-6,-1 0 6,-2-3 1,1-6 0,-1 1-1,3-4 1,-4-1 6,0-3-6,1-3 1,-1 0 15,-3 0-9,0 2 1,0-4 10,-8 10 1,1 0-2,-3 1 10,0 5 5,-1 0-4,0 0-4,-3 4-4,0 3-10,0 0 1,0 0 6,-10 7-11,2 4 2,-1 1 1,-2 2-4,4 3 3,-4 7-2,4-7 1,1 6 2,0 4 2,5-7-2,1-3-1,1 0-7,5-1-9,-1-6-9,3 4-5,0-2-5,6-1-15,-1-2-6,2-3 4,1-2 8,-2-2-3,3 0 8,-1-4 6,-1-3 4,-1-2 5,0-1 10,0-4 12,3-5 5,-3-1 3,3-2 9,-4-1-4,-1 0-1,0-2 5,-2 8 10,-3 0 8,-2 4 9,0 1 7,0 2 2,-3 1-8,2 3-14,-3-1-7,-1 3-7,0 2-5,0 0 7,-7 13-1,-1-1-4,-1 2 5,-8 4 3,7-2-7,-4 4-3,2-4 0,-1-1 3,3-2 2,0-1-4,3-2-1,0-2 2,0-1-2,4-3 0,-1-1 4,1 2 9,-1-3 15,1 2 25,3-4 18,-1 1 8,1-1-12,0 0-1,8-10-15,2 1-5,7-6-4,0-2-9,5 3 6,-2-1-20,3 3-3,-1 2-8,1 3-5,-8 0-12,2 3 2,-3 2 3,-5-1 5,-1 3 2,2-1-20,-6 2 17,3 2-13,-4-1 3,0 4-7,-2 0-1,1 1 2,-2 4 0,-2-1-9,1 2-16,0-2-18,-1 0-20,2 2-23,-1-3-20,-1 0-12,4 1-19,1 0-12,-2-1-13,5-3-17,1-1-11,1 1 3,6-3-9,-4 0 20,3-5 19,-1 0 10,1 0 22,3-5 12,-1-2 31,-1 1 19,3-5 14,0-7 33,-3 2 11,4-3 15,-1-3 15,-3-2 9,3 4 15,-3-1 6,-1 2 16,-3 4 8,0 3 14,-5 5 9,1 0 5,1 0-8,-3 1-14,-1 5-13,0 1-11,-2 0-8,-1 2-3,0 0 0,-8 15-6,5-3-4,-7 4-3,3 0-4,-4 6 0,5-5-3,-4 4 1,6-3-3,-1 0-5,2 2 3,1-3-1,2 0-1,0-5 0,4-1-3,2 1 0,-2-4 0,9 4 8,-2-7-9,2 3 4,4-4-3,0 0-14,5-3-5,-5-3 6,5-1 1,1-5 0,-3-4 1,-2 1 0,2-4 0,-2 1 1,1-3 4,-1-1 8,0 2 14,-5-2 4,-2 4 13,1 0 7,-3 4 6,-6 3 10,4 0 1,-1 1-5,-5 1-1,2 1-18,1 1-18,-4 3-3,0 0 1,0 0 3,-11 8-5,4 0-4,-6 1-1,-1 2-2,0-1 1,2 0-2,0 2-1,2-3 5,-4 2-10,7-4 1,0-2-5,0 2-5,0-2-10,4 0 0,-1-2 4,1-1-3,3 0-1,0-2 5,0 0 0,0 0-8,20-4-7,-7-1 3,2 0-5,5-1-2,1 2-2,-4-1 1,-2 5 2,-2-2 1,-1 2 3,-1-2-1,-2 4-7,-3 0 10,1 2-6,0 1 6,0 1 2,-1-1 5,-1 1 0,3 0 4,-1 2 2,4 1-3,-3-3 1,6 5 4,3-2 1,3 0 0,1-1 4,2-1-5,-1-2 11,3-1-5,1-4 3,-5 0 7,4-4 13,-5 4 8,3-3 17,-9-1 0,1-1 8,-1-3 10,-1 1-2,0-7-1,-1 4-5,-3-5-4,-1 2-7,-1-4-4,0 0-8,-4 1-5,0-1 9,-6 3-14,0-4-16,-1 4-2,-6-2-3,0 3-14,-1 5-3,-2 3-12,-1 4 8,1 3 1,-3 5-6,-3 6 0,1 4 4,-3 9-3,-3 11 10,-4 0-9,1 3 2,-2 3 6,-1-1 3,3 4 0,-7 0 4,2-2-7,-13 16 0,17-17 4,-2-1-1,2 0 2,2-2 1,3-2 2,-1-3-2,7-10 0,0-3 12,0 2-10,4-6 3,2-8 6,1-1-17,3-2-12,0-1-21,4-6-31,-2 0-48,5 0-49,-6-8-36,6-1-62,-1-3-155,5-3-461,2-4 205</inkml:trace>
  <inkml:trace contextRef="#ctx0" brushRef="#br0" timeOffset="163014.7012">23164 11337 278,'-13'-12'286,"-1"0"-34,3 5-29,4 2-40,-1-3-56,2 4-62,2 4-69,-2-3-48,1 3-37,-1 3-123,-4 1-229,0 1 102</inkml:trace>
  <inkml:trace contextRef="#ctx0" brushRef="#br0" timeOffset="163050.7227">22329 11236 180,'-5'-1'199,"-1"0"-25,6 1-36,0 0-38,0 0-41,0 0-48,22 13-72,-8-7-73,7 1-144,3 2 64</inkml:trace>
  <inkml:trace contextRef="#ctx0" brushRef="#br0" timeOffset="163508.0329">24539 11543 135,'4'-9'286,"0"4"-7,2-2-22,-6 2-29,4 2-30,-2 1-29,-2 2-16,0 0-20,1 10-8,-4 2-15,-7 9-9,-1 5-7,-6-1-6,-4 13-6,-3-1 28,0 1-11,-1-1 10,2-1-5,-5-2-17,11-5 6,0-7-8,0 2 3,-1-2-4,3-3 0,-1-2 4,6-3-6,5-7-12,-4 1 4,6-3-21,-2 0 28,3 0 23,-2-3 20,1 1 16,0-1 18,3-2 9,0 0 16,0 0-10,0 0-18,0 0-17,6-14-18,5 1-9,3-8-15,1-1-11,0-4-11,-1-4-1,7-11-8,-4 0-3,4-5-12,0 0-3,-2 0-9,1-7-2,1 4-1,-2 1-6,5-4-2,-4 3-7,4 3-7,-3 3-3,4 4 2,-5 0 0,-3 12-5,1 5-6,-4 5 0,-2 5-1,0 0-6,-12 12-5,10-12 0,-10 12-3,0 0 0,0 0 2,24 28-1,-13 0 0,0 18 5,-1-2-6,-4 16 7,1-2-3,-1 31 4,-5-5 3,2-24-1,-6 21 0,-1-21 10,-2-2-7,-2-2-7,-2-4-14,0-3-11,-4-4-13,4-14-2,0-1-1,-1-7 1,1-2 4,-4-1 5,6-7-4,-2 0 6,1-1 1,2-6-14,0-1-12,3 0-6,0-4-4,4-1-4,-6 3-52,6-3-52,0 0-48,0 0-37,-7-10-41,7 0-51,3 1-278,-2-3-687,2-5 305</inkml:trace>
  <inkml:trace contextRef="#ctx0" brushRef="#br0" timeOffset="163940.16">24287 11763 76,'-9'-6'366,"5"4"-9,1 1-13,3 1-34,0 0-22,17-14-18,6 13-35,6 1-41,15 0 1,2 3-28,22 3-7,-19 1-20,22-4-17,-28 0-7,1 4-19,4-6-13,-4 2-8,-5-1-19,-11 0-20,-1-2-30,-2 0-38,-5 0-38,-20 0-51,25-2-51,-25 2-79,20-2-260,-20 2-552,0 0 244</inkml:trace>
  <inkml:trace contextRef="#ctx0" brushRef="#br0" timeOffset="167211.4579">11334 14826 73,'0'0'139,"3"-1"-13,-3 1-11,0 0-4,3-3-14,-3 3-10,0 0-5,1-4 1,-1 4 2,0 0 16,1-3 7,-1 3 7,0 0 13,0 0 4,5-1 0,-5 1-13,0 0-9,1-7-13,-1 0-6,0-1-11,0-4-5,0 2-7,0-2-6,-3-4-1,0-1-6,2 0-1,-3 0-3,1 0 10,-3 0-7,1 0-8,-1 1 0,0 6-7,-1 3 0,0-3-8,-1 2-5,-1 2-3,1 3-2,-3 0-6,2 6-1,-1-1-4,-4 5 1,2 4-7,0 0-1,3 2 0,-1 1-1,5 3-1,0-3-1,1 3-3,2 1-1,6 1 2,-1-1-1,4 7 2,3-1-1,0-2 4,3 2 2,2-1-7,1 1 5,-2 0-6,-3-2 3,2 2 1,-5-7 2,-1 1 1,0-1-9,-3 0 10,-1-2-1,-1-2 2,-4 3 1,-1-6-2,-1 2 4,-2 0 0,-5-3 1,-1 2-4,-2-5 6,-5 2 1,-3-1-5,2-4 3,-3-2-2,8 0 6,-10-3-3,2 1-1,8-4 2,-1 2-4,1 2-7,0-3 5,5 0-2,2 3-8,1-3-20,0 3-22,2-3-37,3 0-55,1-1-24,4-2-47,3 0-24,6-3-157,3 2-422,2-2 187</inkml:trace>
  <inkml:trace contextRef="#ctx0" brushRef="#br0" timeOffset="167708.9572">11654 14920 207,'0'0'256,"1"-4"-4,-1 4-25,0 0-15,0 0-31,4 0-19,-4 0-19,3-3-8,-3 3-14,14 0 1,0 0-4,9 0 1,4 0-12,4-1-3,9 4-6,3-3-9,-1 1 2,0-1-13,0 0-8,-1-1-3,3 1-5,-5 0-9,-9-2-1,0 2-10,-2 0-1,-2-1-4,-4-2-4,0 1 0,-8-1 2,-3 3 5,-3-4 9,-3 3 13,2-1-10,-1-1 7,-2-1-10,0-2-1,-4 1-23,0-2-12,-1-3-20,-6-6-17,-1 3-9,-7-5-3,1 0 4,-5-1-2,0 2 4,-1 3 6,1 0 2,-1 4 1,0-1 1,8 2 9,-1 1-1,3 4-6,3 0-1,4 3-1,-2 0 6,5 1-11,-7-5 2,7 5 1,0 0 1,0 13 8,6-8 2,4 8 7,10 6 6,0 1 3,2 1 6,1 3-3,6 10 1,-2 0 1,2 2 2,-12-9-2,-2 1 2,-3 1-3,-4 0 3,-3-4-2,-2 0-2,-3-4-1,-4-4 7,-2 3 1,-2-3 0,-2-3-3,0-2 0,-7 5 5,4-7-4,-2 4-4,-1-9 2,4 2 3,-1-3-5,5-1 0,-1 0 0,2-1-22,-1-2-26,3-2-42,1 2-31,4 0-58,-7-6-61,7 1-53,3-3-150,1 0-470,2-4 208</inkml:trace>
  <inkml:trace contextRef="#ctx0" brushRef="#br0" timeOffset="168368.5609">12921 14762 42,'3'-10'221,"-1"6"0,-2-3-4,2 3-10,-2-1-24,3 2-19,-3 3-26,0 0-15,0 0-10,0 0-12,-10 13-12,2 3-3,-3 9-6,-1 1-7,-1 8-6,1-7 1,2 7-12,2-2-2,-2-2-9,7-3 3,-2 0-6,5 0 3,0-8-3,2 1 2,1-3 7,4-3 3,0 1 6,0-2 0,0 1 1,3-3 6,1-2 4,1-1 1,3-2 6,-2-1 8,5-2-9,-7-2 11,6-2 4,0 0-2,-5-2 2,4-2-7,-2-1 8,6-5 6,-6-1-7,-3-1-2,5-4 3,-3-1-13,-5 0 4,3-4-22,-2-5-6,-2-1-5,-2-4-2,-2-1-3,-3-1-10,0 3 0,-7-4-6,0 5-5,0-2-2,-3 1-14,-4 8-7,-2-3-5,0 8-19,-2 3-18,-1 4-9,-2 1-18,0 10-7,-2 3-32,2 4-1,0 3-29,0 4-25,3 4-28,4 2-20,0 1-44,4 3-43,0 3-221,4-1-558,1-2 247</inkml:trace>
  <inkml:trace contextRef="#ctx0" brushRef="#br0" timeOffset="170352.9831">10925 15665 123,'0'-5'163,"0"5"-17,0-6-22,0 6-11,0 0-14,0 0-9,-2 19 3,-1-2 10,-1 8-3,-3 1 4,-4 8 3,-1-4-8,1 2 1,-2 0-5,6-2 0,-4-3-8,-1 1 0,4-3-2,0-1-4,3-8-2,-2 2-5,2-6-6,0 1-5,1-2-9,0-6 2,4 2-6,-1-2 3,-1-2-2,1 2 10,-1 1 12,1-5 14,-1 3 8,2-4 15,0 0 8,0 0-7,0 0-13,0 0 4,6-11-21,-3 1-5,1-2-7,3-1-3,0-4-19,0 0 0,-1-8-12,4 0 30,0 0-28,0-3-3,-1-2-5,3-1-1,-3-3 7,1 3-14,1 1 0,1-2-1,-2 3-2,1 1 2,-4 6-11,0 7 2,-1 1-7,-3 4 7,1 2-11,-1 1-2,-1 3-5,3 0 5,-2 5 3,-3-1-4,9 10 6,-2 4-2,3 2-4,-1 11-7,1-1 5,-2 2 1,-1 3 10,0 0-12,0 3 4,0-1 4,-4 1 3,4-5-2,-1 4-7,-2-3 8,1 1-2,-2-4-2,4-1 5,-4-7 1,0 2-4,3-3-1,-5-7-6,1-2 7,-1 3 5,0-6-25,1 2 23,-2-1 1,1-2 5,2-2-16,-3 1 18,1-2-7,-1-2 20,0 0-21,2 5 10,-2-5 7,0 0 9,0 3-11,0-3 14,3 3-4,-3-3 3,0 0-3,0 0-14,0 0 18,0 0-17,0 0 5,0 0 7,0 0-5,0 0-3,0 0-2,0 0 3,0 0 2,0 0-6,0 0-8,0 0-8,0 0 10,0 0-8,0 0-6,0 0 9,0 0-2,0 0-5,0 0 5,0 0 1,0 0-3,0 0 4,0 0-7,0 0-3,0 0-1,0 0-4,0 0 12,0 0-3,0 0-7,0 0 11,0 0 2,0 0-31,0 0 27,0 0 3,0 0 0,0 0 0,0 0-1,0 0-5,0 0 4,0 0-4,0 0-16,0 0 11,0 0 12,0 0-2,0 0 0,0 0 5,0 0-24,0 0 14,0 0-1,0 0-4,0 0 3,0 0-2,-3 5 6,3-5 7,0 0-8,0 0 10,0 0-7,0 0-8,0 0 9,0 0-3,0 0-6,0 0 0,0 0 5,0 0-5,0 0 7,0 0-3,0 0 4,0 0-2,0 0 4,0 0-9,0 0 8,0 0-8,0 0-3,0 0 9,0 0-17,0 0 20,0 0-5,0 0 5,0 0-8,0 0 3,0 0-4,0 0-10,0 0 21,0 0-6,0 0-4,0 0-7,0 0-5,0 0 14,0 0-2,0 0 9,0 0-7,0 0 0,0 0-2,0 0 7,0 0 4,0 0-9,0 0 8,0 0-2,0 0-9,0 0-8,0 0 11,0 0 4,0 0-4,0 0-1,0 0 16,0 0-10,0 0-10,0 0 3,0 0 5,0 0-21,0 0 14,0 0 1,0 0 5,0 0-1,0 0 6,0 0-12,0 0 2,0 0 3,0 0-3,0 0 4,0 0 2,0 0-8,0 0 11,0 0-27,0 0 24,0 0-3,0 0 2,0 0 1,0 0-2,0 0 1,0 0 6,0 0-2,0 0-8,0 0-4,0 0 9,0 0 2,0 0-5,0 0 0,0 0 3,0 0-3,0 0-2,0 0-20,0 0 23,0 0 1,0 0-1,0 0-4,0 0-1,0 0 6,0 0-1,0 0 4,0 0-1,0 0-4,0 0 0,0 0 8,0 0-7,0 0 0,0 0-2,0 0-4,0 0 0,0 0-13,0 0 19,0 0 0,0 0-2,0 0-2,0 0-5,0 0 7,0 0 3,0 0 2,0 0-13,0 0 9,0 0 5,0 0-5,0 0-7,0 0 4,0 0 8,0 0-2,0 0-5,0 0-4,0 0-1,0 0-1,0 0-22,0 0-11,0 0-24,0 0-29,0 0-48,0 0-35,0 0-67,0 0-84,-7-8-283,7 8-659,-7-5 291</inkml:trace>
  <inkml:trace contextRef="#ctx0" brushRef="#br0" timeOffset="170922.1015">10793 15912 15,'1'-6'197,"2"-1"-13,-1 1-9,-1-1-10,1 2-7,0 0-5,0 0-12,-1 1-8,2 2-10,-2-1-13,-1 3-17,0-4-14,0 4-8,0 0-7,3 9 0,-1 1-7,-4 6 7,-1 8-4,-2 7 8,1 2-4,-5 13 1,1-1-2,2-11 3,-1 3-9,3-3-1,-3 0-7,0-1 7,2-1-8,0 0-1,-2-6-5,1 1-2,4-8-5,0 1-1,-1-4-8,2 1-3,-3-5 2,4-4-5,-1 0 0,0-2-17,1 0-5,0-2-20,0 0-16,0-4-20,0 0-38,0 0-46,0 0-25,0-19-63,1 9-147,0-6-407,1-4 180</inkml:trace>
  <inkml:trace contextRef="#ctx0" brushRef="#br0" timeOffset="171693.2378">10744 15775 158,'0'0'185,"0"-8"-2,0 8-4,0-4 6,0 4-6,0-5-1,0 5 9,1-4-12,0 1-5,-1 3-9,0-4-1,0 4-8,0 0-8,2-6-11,-1 3-8,2-1-6,-1 2-20,0-3-3,4 2-4,1-1-2,0 0-8,2 0-7,0 0-4,4 0 0,-3 2-7,5 0-7,3 0 1,-3 2-13,0 0 3,1 2-23,1 3 13,3-1 4,0 3 0,-7-1 0,6 6-8,-5-1-6,-2 2 1,1-1-12,-2 0-5,-2 3 15,3 4-9,-4-4-16,-1-1 20,-3 3-1,-2 2-8,1-2 4,-3-2 3,0 2-1,-3 1-1,-1-7-6,0 4 6,-3 2 3,1-1-14,-1-1 2,0 4 2,-1-6 2,-3 1 13,2 3-24,-1-3 8,-1-1 1,0-3 0,0 4 1,-2-2-1,2 1-2,-3-7 1,1 4-3,2-1-5,-5 0-11,6-4 19,2 0-4,-1-2 1,-2-2-4,3 6 2,3-6 7,-2 0-4,7-1 1,-11 0-4,4 0 8,7 0 8,0 0 2,-7 0 5,7 0-15,0 0 9,-8-2-4,8 2 7,0 0-8,0 0 3,0 0-10,0 0-25,0 0 23,0 0 19,12-12-15,-2 6-2,4-4 10,0 1-15,7-3 6,3-1-4,2 7 2,0-6-6,1 4 4,1 1 3,-1 2-4,-2 5-21,1 0 31,-2-1-3,-2 2-2,-8 2-7,-1 4 3,1 0 6,-4 5-10,0-3 0,-3 2 0,-1-1 6,-4 2 8,1 0-8,-1 6-4,-3 0 3,-4 1-2,-1-2 0,-5 7 6,-2-4-4,-2-3 9,-1 1-5,-4-1-5,0-1-4,-5-7-3,3 4-5,-2-2 13,0-4 3,2 1 0,-2-8-8,0 2 9,1 1-8,1-6-11,5 3-2,-3-2-8,0-6-11,2 4-8,7-8-13,-2 6-12,6-2-24,0 2-36,3-5-27,0 5-33,4-3-33,0-3-39,5-4-36,2 2-54,2 0-187,5-5-573,2-1 254</inkml:trace>
  <inkml:trace contextRef="#ctx0" brushRef="#br0" timeOffset="172337.1488">11631 15995 70,'-8'0'165,"1"0"-13,2 0-12,1 3-6,-2-3-6,6 0-13,-6 2-6,6-2-10,-5 2-2,5-2 9,-3 2 14,3-2 8,0 0 15,0 0 9,0 0 8,12 4 8,-7 0-2,4-4-4,7 3-2,0-3-8,5 1-7,2-2-19,4 1 3,-3 0-7,2 1-11,1-2-9,1 1-7,0-4-2,2 4-14,-2-1-5,12 3 1,-14-4-11,-2 2-11,0-3-10,0 4 2,-3-2-6,-5 1 3,-3-3-5,-4 2 2,1 1-5,-3-1 2,-2-1-14,0 0 15,-1-1-6,-1-2-9,-1-2-6,-1-2-22,-1 0 1,-3-2-10,-1-5-6,-2 1-22,-1 0 5,0-2 12,-3 1-4,-7-2 7,1 1 7,-2 3-10,0-1 12,0 3-5,3 3 4,2 2-7,0 2 17,6 2-10,0 0-4,0 1-5,4 0 2,-2 2-8,5 0 8,-3 4 1,3-4-7,3 10-1,2 2 24,8-1-1,1 7-2,7-1 7,1 0 8,4-2 6,-1 4 1,-2-1-4,-1 1 0,1 2 6,-5-1-9,-1 5 4,-1-7-3,-4 4-10,-5-3 16,0 4 1,-2 5-12,-5-9 14,-4 8-11,-1-5 14,-2-3-1,-1-2-4,-1-3-3,-5 6 12,3-8-8,0-1-9,2-5 10,-1 2-8,3-1 14,2-3-27,-2 1-22,5-2-51,-3 1-25,0-3-50,5-1-60,0 0-98,0 0-259,12-15-616,-2 6 273</inkml:trace>
  <inkml:trace contextRef="#ctx0" brushRef="#br0" timeOffset="172773.4692">12919 15768 162,'0'-10'280,"-2"3"-5,1-3-15,1 5-18,0-2 5,1 4-14,-1-2-1,0 5-16,0-6-7,0 3-24,0 3-16,2-4-22,-2 4-24,0 0-16,0 0-7,-2 14 0,1 2 8,-1 4 8,2 12 2,-3-1-2,2 6-1,-4 13-10,3-14-4,-2 1-2,2 9-16,0 2-18,-3-16 2,3 4-7,0-8-4,-1 2-6,0-3-4,3-10-17,-4 0-37,3-6-34,-2 2-33,3-5-48,0 0-38,-1-2-40,1 1-39,0-6-67,0-1-271,-3 3-625,3-3 276</inkml:trace>
  <inkml:trace contextRef="#ctx0" brushRef="#br0" timeOffset="173838.3718">10407 14410 11,'0'-7'155,"0"1"-14,2 2-28,-2 0-6,0 4-15,0-4-5,0 4-10,0 0-8,-5 23-8,-1 5 17,-5 16-14,-5 37 12,-3 1-3,-2 17-5,-7 6 5,-2 13-5,-3 3-3,-3 12-3,2 2 2,-5 2-7,4-3 4,-2-15-4,3-1 21,2-15-11,5 0 4,-2-10-9,5-4-3,1-10-28,8-25 8,-1-4-4,3-4-7,1-1 1,2-17-7,2-2-4,0-2 3,4-6-3,0-2 0,0-6-9,2-1-9,1-2-22,0-3-6,-3-2-14,4-2-32,0 0-44,11-12-30,-4-6-42,4-8-104,3-18-318,0-4 141</inkml:trace>
  <inkml:trace contextRef="#ctx0" brushRef="#br0" timeOffset="175167.5559">10376 14445 32,'-5'-5'191,"5"5"-20,0 0-16,-2-4-5,2 4-16,0 0-16,0 0 0,0 0-15,0 0-10,7-9 1,0 4-3,2 3-4,5-3 0,-1 0 1,8-1-1,0 0-10,3 1-1,1 3-1,0 1 1,2-3-1,12 1-4,2 3-7,0 0 2,3-3-1,4 3 2,1 2-3,25 1-8,-1-3-1,-2 3-2,0-3-5,1 2-3,4-1 6,5-1-12,1-1-3,4 6-2,1-3-2,-1 2 0,2-1-6,0-2-3,0 2 1,2-1-3,-3 5-6,2-5 2,-5 7 0,2-4-7,-7-4 2,3 2 2,0 1-2,1 1-3,-2-2 2,1 2-5,-2-2 1,-4-1-2,-8 3 0,2 1 1,-19-3-2,-3 3-1,21-2 4,-27-3-3,-1 5 2,0-3-1,-12-4 0,-2 2-7,0-1 5,-7 2-1,-3-2 2,-2 0-1,-1 0 2,-7 0-4,3 0 1,-5-2 5,-5 2-1,11 2 3,-11-2-1,7 0 5,-7 0-6,0 0 4,8 0-2,-8 0-2,0 0 3,0 0-7,7 0 3,-7 0-8,0 0 7,0 0-3,0 0 0,0 0-4,0 0-4,0 0 6,0 0-1,0 0-2,6 2-1,-6-2 1,0 0-4,0 0 1,0 5 3,0-5-1,-2 7-7,2-7-2,-4 17 11,-1-5-2,0 5 1,0 9 2,-3-3 0,0 3 1,-2 2-5,3 0 9,-1 1 3,-2 3 9,2 0 9,-7 14 11,1-1 6,-1 1 17,2 5 0,-1 1-2,0 2-5,1 2 4,-5 1 4,5 26 1,4-22-3,3-5-10,-4 26 2,3-26-7,4 4-7,0-1-2,-2-2 5,1 25 3,-1-28-19,0-3 4,2-1-3,-6 4-18,3 1 22,-4-2-9,0-4-22,2-2 29,3-15-10,-5 15-6,-2-2 6,4-14-4,-2-2 2,3 7-3,-1-8 9,2-1-8,2 1 12,-6-3-18,5-1-7,0 3 9,-2-3 2,0-6 4,0 7-11,3-5 5,-2-6 5,-1 1-9,0 2-1,0-2 7,1-3 0,3-1-2,-5 4-8,4-5 5,-1-1-4,0 2-7,1-3 10,1-1-5,-1-4 3,4 1-1,-1-1-5,-2-1 8,3-2 1,0 0-2,-3 5-7,3-5 8,0 2-1,0-2-7,-4 4 12,3 0-9,1-4 6,0 0-33,-3 2 25,3-2 4,0 0-6,-5 3 3,5-3-11,0 0 18,-5 0-7,5 0-1,-10 3 13,4-3-13,-4 4 4,0-6 7,-1 6 1,-5-1-17,-9 0-27,1-1 16,-2-5-12,-15 6-1,1 6-5,-5-6 0,-3 0 13,2-3-5,-5 0 2,-22 3 4,1-4 4,3 4-2,-3-6 7,0 1-8,-6-5 3,-1 9 8,-3-14-3,-2 0 6,-1 7-1,-5-8-6,-2 3-28,-3 2 2,4-5 4,-2 4 7,-1-1 2,11-6 3,-4 4 7,6 2 1,7 0 8,-2 2 1,9-4 3,18 7-2,4-4 2,0 1 4,-3 1 5,7-1-1,0 3-10,3 1 13,2-6 0,7 10-2,-11-4-2,13 4 10,-3 1-8,2-2-7,-1 2 2,2 0 2,2 2-2,2-1 11,0 1-14,2 1 6,7-4-2,2 3 3,1-2-3,2 0-7,6 1 3,-5-2 0,3 2 0,5-2 2,-7 1-3,7-1 4,-8 0-5,8 0-1,0 0 8,0 0-5,-7 0 4,7 0-2,-2 2-7,2-2-2,0 0-8,0 0-7,-4 0-10,4 0-10,0 0-13,0 0-12,0 0-10,0 0-23,0 0-15,0 0-21,0 0-30,0 0-38,0 0-35,0 0-185,0 0-463,0 0 206</inkml:trace>
  <inkml:trace contextRef="#ctx0" brushRef="#br0" timeOffset="175849.7634">13927 15516 164,'-6'0'209,"-1"0"-17,3 3-16,4-3-21,-6 0-19,6 0-10,-2 2-1,2-2 15,12 6 1,2-1 6,9-4-3,7 4-2,10-3-16,5 6-2,6-6-8,15 1-2,-16-1-8,20 2-13,-23-1-4,-1 1-13,1-3-4,-1 4-2,-4-3-13,2-1-4,-16 3-4,0-4-7,-2 0-11,-5 0-15,-6 3-19,-1-3-6,-7 0-6,-1-2-8,2 2 2,-5-1-22,0-2-25,-3 3-41,0-5-47,0 5-19,-13-5-17,-1 1-18,-8 1-4,-5-2-119,-11 4-359,-1-2 159</inkml:trace>
  <inkml:trace contextRef="#ctx0" brushRef="#br0" timeOffset="176342.1944">13904 15637 127,'-16'5'182,"6"-3"-2,1-1-5,3 2-16,0-2-21,1-1-14,3 1-10,2-1 19,0 0 18,14 9 9,1-5-5,9 4-8,14-2-6,6 3-9,3-3 24,24 2-9,0 0-3,-22-1-5,25-3-9,-5 3-15,-1-6-11,1 5-5,-27-5-24,5 2 20,-1-2-32,-2 4 2,-5-4-6,1-1-4,-13-1-10,-2 2 3,-10 0-21,2 0-13,-3-3-11,-4 2-17,-3-3-6,-1-2-25,-2 0-35,0-2-31,-4-5-33,-1 2-36,-2-6-33,-7-1-9,1-3 1,-7-1 4,-2-2 5,2 0 13,-5 0 18,-9-7 11,9 8 14,0-4 18,-1 6 18,1-7 28,0 5 28,2-3 25,-1 4 19,6 2 22,0 4 30,7 6 13,0-1 11,0 2 23,2 1-23,0 3-8,2 3-6,3 1-8,-2-6-12,2 6 12,0 0 9,0 0 21,10 11 0,2-1 13,1 4 3,0 5 3,6 3 5,-1 1-1,2-1-3,1 2-6,-2 2-1,0-1-3,4 13-8,-9-9-3,-1 1-8,-2 2 0,-1 10-1,-8-8-5,0-1 1,-2 0-12,-3 0 6,-4-4-5,-3 5-1,-1-3-6,-2-1 2,-8 8-7,-5-1-1,9-11-4,-3-2-2,0-2 8,3-3-12,-5 2-22,2 1-23,0-6-22,-1-2-29,7-3-35,1-2-34,1-2-46,3-1-37,-1-1-134,4-2-395,3-3 175</inkml:trace>
  <inkml:trace contextRef="#ctx0" brushRef="#br0" timeOffset="177343.8935">14765 14449 23,'7'-17'186,"3"2"-18,4-4-27,-3 9-12,3-2-18,-1 4-11,1 2 3,0 3-15,0 2-11,0 2-1,1 6-11,-3 1-6,5 9-3,-8 0-10,2 5 1,-4 5-7,-3-4-4,-1 5-3,-6 3-1,-1 2 4,-2-3-14,-4 1-16,-1-6-8,-6 1-2,5-2-9,-4-7 1,3 2 0,-1-6 8,3-4 1,2-2-11,0-2 13,2 0-1,-2-2 1,2-2 8,2-1 3,-1 3 11,2-3 1,4 0 12,-7 1-16,7-1 6,-6 1-11,3 0 3,3-1-9,-3 4 6,2 4-6,-3-4 6,2 9-3,-1-5-3,1 7 6,0-1 1,-2 2 5,1-1 0,-1 2-1,1-6-10,3 1 3,-3 0 2,2 0-3,0-4-1,-1 5 0,-1-6-2,1 2 3,0-3-5,-1 5 4,-1-5-1,1 3 0,0-1-5,1-2 5,-3 5-26,3-7-20,-3 5-35,1-4-33,-2 2-37,2 0-134,-1 0-298,-1 1 132</inkml:trace>
  <inkml:trace contextRef="#ctx0" brushRef="#br0" timeOffset="177802.0203">14634 15295 56,'0'0'198,"0"0"-19,0 0-35,6-1-2,-5 4-24,-1 2-6,-3 1-5,3 2-1,0 5-9,0-1-19,-4-1-2,3 2-8,2-2-5,-4 3-3,6-4-3,-3-1-5,2-1 0,0 0-6,-2-3 8,3 1 1,1-1 14,-1-3 16,1-2 6,4-2 5,-1-2-2,2-1-1,1-1 4,-3-3-9,2-4 4,-3 1-3,3-2-2,-5 2-2,1-3-16,-3 5 4,1-1-8,-3-1-7,0 3-6,-3-3-1,-1 3-26,4 5-24,-6-1-33,2-2-31,-3 5-27,3 1-31,-3 1-25,0-3-40,7 3-29,-10 4-31,6-3-135,4-1-411,-3 5 182</inkml:trace>
  <inkml:trace contextRef="#ctx0" brushRef="#br0" timeOffset="181189.5239">16082 14659 80,'0'-9'140,"0"-3"8,3 4 4,-2 2 3,-2 2-3,2-2-5,-1 0-16,0 5-16,0 1-20,0 0-3,0 0-9,-8 17-7,1 6-6,-2 6-3,-2 0-7,1 2 1,-7 12-1,3 0-6,4-17-4,2 5 0,-2-8-1,0 4-2,2-4 1,1-8 1,2-3 2,2-3-7,-2-1 4,4-1 1,-1-2 11,0 0 10,1 0 12,0-3 11,0 1 6,-1 0 9,2-3-2,0 0-3,0 0-14,0 0-11,0-15-8,2 2-2,-1-3-6,1-4-12,3-4 1,0-2-6,1-4-11,1-1-5,3-4 3,4-11 1,2 3-8,2 0-8,-1 14-1,1 0-2,2 3-1,8-4 0,-4 10-5,-3 2-8,0 3 9,1 5-8,-6 4-5,0 2 0,-3 8 10,-1-1-6,-3 1-3,-1 2-3,-1 5 5,-3 0 0,-1 4-7,-3 2 0,-3 7-10,-5 0-1,-3 1-12,-2-2 1,0 0-4,-1-2-7,-3-4 0,3 2 1,1-6 2,2-4 1,0 0-1,1-4 7,3 2 9,2-3 4,0-2 2,3 2 3,-2-4-3,4 0 3,0 0-2,0 0 1,0 0 2,0 0 4,20-2 1,-5 0 6,-3 1-5,2 1-1,0 3 3,-1-1 3,-2 2 10,-1 3-12,-4 0 0,-1 2 3,1-1-2,-3 3 5,-3 5 1,-4 0 1,-2 0-2,-4 1 1,-4 3-2,-3-3 3,3 1-1,1-5-3,-2-4-4,1 3-5,2-4-5,-3-1 5,4 0-8,2-4-8,-2 1 2,4-3-9,-3-2-8,5 0-15,0-4-20,2 3-8,-1-4-39,1-2-23,3-3-25,6-6-27,1 0-21,0 3-135,3-3-382,-3 0 169</inkml:trace>
  <inkml:trace contextRef="#ctx0" brushRef="#br0" timeOffset="181816.643">17068 14680 262,'0'-5'254,"0"-1"-29,0 1-29,0 5-15,1-5-27,-1 5-10,0 0-23,-2 16-9,0-5-9,-2 4-11,0 4-6,-2 5-15,3-5-5,-1 5-10,1-3 0,-1-3-4,3-1-7,-1-2-13,2-3 3,0 1-3,-3 0 0,3-7-10,0 4 8,2-3-4,-2-2 4,1 0 8,-1-1 4,0 0 4,3-1 7,-3-3 15,0 0 2,14-4-5,-7-2-2,2-3-3,3-1-6,3-9 0,6 2-12,-6-4-2,-1-1-1,0-1-7,0 1-2,3-1 6,-3 0-5,0 2-7,-1-3 2,-6 7-1,0 2 5,0 1 8,-3 2-2,-1 0-3,0 4 6,-2 2-9,1 1-4,-1 0 0,-1 5-3,3-7-13,-3 3 4,0 4-5,0 0-5,0 0-4,0 0 3,-10 11-12,5-2 8,0-1 5,0 3-13,-1 1 3,2 3 8,2 2-4,1-1-1,-2-1 1,6 2-3,-3 2 1,1-2-1,2 1 6,0-1-14,4 2 13,-3-1-3,2-1 0,0-1 0,-5-4 1,5 3-1,-1-3 2,-2-2-3,1 1 5,0-4 8,-1 3-11,-1-3-1,-1-1 6,1-1-2,0-1 0,0-1 8,-4 0-1,2-3-4,3 7 13,-3-7 0,2 4 10,-2-4 2,0 0 9,0 0-12,0 0 8,-5 4-12,5-4-1,-7-1-11,7 1 4,-14-3 0,4 0-11,-2 2-15,-2-2-18,-2-3-18,2 2-19,-3 0-21,0-1-27,2-1-17,-8-1-26,1 3-36,3-6-33,-2 0-25,0 2-196,0 0-484,4 2 214</inkml:trace>
  <inkml:trace contextRef="#ctx0" brushRef="#br0" timeOffset="182282.6895">16815 14507 20,'0'0'124,"2"-5"-15,-2 5-19,0 0-34,0 0-29,14 6-42,-7-2-54,4 5-74,2-4 32</inkml:trace>
  <inkml:trace contextRef="#ctx0" brushRef="#br0" timeOffset="182782.5772">17803 14822 154,'0'-7'172,"0"0"0,2 2-9,0-3-11,-2 3-6,3-2-14,0 3 0,-1 0-18,0 0-16,1 2-10,-3 2-7,0 0-3,7 7-10,-4 3 0,-2 7 0,1 4 2,-4 1-5,1 5-2,-6 0-5,4 1-2,-4-3-5,1-6-4,2-3-4,-2-7 1,1 5 3,4-6 4,-2-2 3,1 0 15,1-1 11,-2-1 9,3-4 10,0 0-7,0 0-13,0 0-5,10-27-14,1 7-6,1-10-11,3 3 1,13-13-4,-4 3-3,-4 10-7,8-5 2,-5 10-6,-1 5-5,2 1-3,-3 5-7,0 2 3,-5 9-6,1-2 0,-3 8-1,1 2 4,-5 4-3,0 3-3,-3 1 5,2 11-8,-4-5 7,-1 7-5,-1-4 2,-3 0 5,-3 0-10,3-8-17,-4 3-20,1-5-30,1-2-39,-1 0-40,1-5-41,2-2-28,0 0-21,0-4 2,0-2-168,3 3-433,-3-3 192</inkml:trace>
  <inkml:trace contextRef="#ctx0" brushRef="#br0" timeOffset="183302.4462">18299 14741 82,'7'-12'244,"-1"2"12,-2 3-8,0 2-18,-1 0-27,-3 1-22,1 2-22,-1 2-11,0 0-2,-4 21 3,-3-4-11,0 6-2,0 3-10,0 0-6,1 1-17,2 0-13,4 1-9,-4-3-5,5-5-5,-1-6-12,3-2 3,1 1 1,-1-5-9,1 2-3,2-5 10,1 1 3,0-5 6,3-1 1,0-2 2,1-5-1,2-1 1,0-1-4,-1-4 9,3-3-4,0-5-5,-4 1-4,2-2-6,-6-3-2,-3-4-11,3 5-4,-6-2-5,-1 2 4,-4 5-9,-1 4-4,0-2-7,-3 2-14,-3-9-30,-1 12-8,-1 0-38,-3 0-10,0 3-23,3 1-25,-2 6-27,1-1-39,4 3-23,3 0-31,-1 0-25,2 2-19,2 4-157,2-1-483,2-5 214</inkml:trace>
  <inkml:trace contextRef="#ctx0" brushRef="#br0" timeOffset="183347.4803">18820 14454 55,'17'-20'241,"-3"6"15,-4 4 10,-1 2-10,-4 3-20,-1-1-34,-1 6-28,-3 0-16,-3 14-17,-4 1-10,-6 10-7,-5 4-9,-3 18-9,0-6-11,0 5-10,4 1-13,2-15-5,-3 13-1,3-3-8,5-9-6,3-4-9,0 2 1,3-8-9,1-4 0,3 0-8,0-4 3,3-3-5,-3 0 0,6-3-12,1-1-12,1-4-31,1-1-26,6-6-38,-1-3-40,3 0-25,1-7-47,2-3-35,-10 5-145,1-6-418,2-4 185</inkml:trace>
  <inkml:trace contextRef="#ctx0" brushRef="#br0" timeOffset="183388.5038">18674 14712 76,'0'0'131,"0"0"7,0 0-2,0 0 13,0 0-11,25 0-1,-1 1-22,4-1-16,13 0-4,-3-1-34,0 1-62,1-4-50,-10 4-46,-2 4-91,-1 1-204,5-2 91</inkml:trace>
  <inkml:trace contextRef="#ctx0" brushRef="#br0" timeOffset="183915.9741">19406 14730 137,'0'-5'276,"2"2"-31,-1 0-27,-1 3-21,0 0-19,0 0-14,-21 13-13,4 5-7,0 2-7,-4 2-11,7 4-6,-6 1-13,3 1-9,5 0-14,2 0-6,1-3-7,2 0-7,3-6-7,1-2-4,6 1-4,-3-5-5,1-2 0,2-2 0,3-2 7,-4-1 13,4 1 9,1-5 6,-4 0 3,6-2-1,-1-2 5,-1-3-7,0 1-3,-3-4-4,2 0 7,1-4-17,-1-2-12,-5-3-6,3-1 0,-3-9-10,1 2-2,-4 5-3,2-8 2,-1 1-11,1 0-1,0 8-3,0-5 11,1 6-22,1-1 4,1 1-3,4 1-9,-1 4 5,4 0-1,2 1-7,2 4-2,0 5 2,2 3-6,6 6 7,-5 5-3,0 7-3,0 0 2,-3 3 5,-1 4 5,-5 1-11,-1 4 6,-4-2-1,0-1 5,-3-2 4,-1 1-6,-1-8-3,-1-1 5,1-4 1,0 2 6,-1-9-4,2 0 4,-1 1 13,2-3 6,-1 2 8,0-3 26,1-3-1,0 0-12,0 0 4,0 0-13,2-25-4,4 7-4,3-7-8,2-2 15,4-3-15,-1 2-18,2 0 13,-1-1-4,2 6-1,0 2-5,0 1-6,-4 8-2,-1 3 1,3 4-5,-1 2-1,0 5-15,-5 1 20,4 4-5,-3 3-5,1 5 14,-5 1-5,1 2 5,-3 0-3,-4 2 3,0 9 0,-4-4 0,-3 0-5,1 0-21,-3 0-33,0-9-42,-1 7-35,0-7-41,2-2-63,2-4-49,-1 1-307,2-1-640,2 1 284</inkml:trace>
  <inkml:trace contextRef="#ctx0" brushRef="#br0" timeOffset="184460.9593">20380 14733 147,'0'0'188,"0"0"-29,0 0-13,0 0 18,-10 19 10,2-2-14,-3 9-7,-1 1-5,-2 3 2,-2 0-6,2 1-5,1-2-8,2 3-10,-2-9-3,2 0-4,2-6-14,1-3 1,4-3 2,-3 3-22,1-4 2,4-5 4,0 1 6,-1-1 8,-1-3 13,3 2 30,1-3-1,0-1 22,0 0-6,0 0-5,0 0-16,-2-9-10,8-4-20,1-3-9,3-8-12,1-3-11,5-5-8,-1 1-12,9-14-5,0 1-3,1 1-12,2-2 4,1 14-9,3 0-5,-7 11-1,0 4-3,1 3-7,-1 2 3,-4 7 2,-3 0-21,-3 8-30,-3-4-6,-4 5 2,0 7-5,-4-3 1,1 6-12,-5 4-9,-5 4-14,-4 3-24,-5 2-19,-3-3-16,-9 10-19,-4-6-20,-3-2-10,0-4-3,9-6 15,1-2 12,2-3 16,3-6 17,4 2 14,2-3 31,3-3 18,6 0 25,-2 1 5,2-1 0,4 0 6,0-2 6,4 7 1,6-5 15,0 5 15,8 6-1,1 0 9,-1 0-8,0 4 4,2 2 2,5-2-2,-5 4-6,1-2 3,-2-1 2,-1-1 1,-1 3-4,-1-4-4,-5-3-23,-2-4-18,0 0-30,-1-1-30,-1-1-35,0 0-33,0-1-23,-4-2-171,4-3-385,0-1 171</inkml:trace>
  <inkml:trace contextRef="#ctx0" brushRef="#br0" timeOffset="184965.3943">20819 14938 187,'11'-30'252,"-1"8"7,-6 6 3,3 7-15,-4-1-26,0 4-22,-2 2-23,0 2-26,1 0-17,-2 2-7,-2 14-14,0 2-5,-5 7-9,-3 5-5,2 1 3,-4-1-20,3 1 0,-3 1-11,1-1-4,1-2-8,0-1-2,0-4-6,-1 3-8,4-7-35,0 1-30,0-3-50,3 1-64,0-5-50,1-2-35,1-2-193,2-1-454,2-1 200</inkml:trace>
  <inkml:trace contextRef="#ctx0" brushRef="#br0" timeOffset="185008.5979">20806 15074 146,'0'-4'240,"0"4"-30,0 0-21,0 0-21,2-4-18,-2 4-12,11 0-2,4 0-13,1 0-13,5 3-6,4-3-10,-1 0-3,-4 0-14,1-3-3,-4 3-4,-3 0 7,2-5 9,-4 1 10,1-1 8,-2-1 12,-1-7-4,-1 5-7,-1-5 4,-1-2 1,0 2 1,1-4-2,-6 5-3,2 2-4,-1-2 12,-3 4-2,4 2-14,-4 0-13,0 2-15,3 3-13,-3 1-16,0 0-3,0 0 5,-4 11-8,0 0-4,-2 9-10,0 4 10,2 2-13,-6 0 2,3 0-1,0-2-4,0 4 4,1-6-3,1 3 1,-1 0-25,2-7-31,1-3-41,2 4-34,-3-4-36,2-3-41,2 0-29,-1 0-10,1 0-55,1-3-223,1-1-550,3-4 244</inkml:trace>
  <inkml:trace contextRef="#ctx0" brushRef="#br0" timeOffset="185517.3265">21523 14940 265,'4'-17'282,"-1"9"-2,0-3-6,-2 3-15,2-1-20,-1 3-17,-1 2-14,-1-3-27,0 5-15,2-3-19,-2 5-21,0-6-5,0 6-9,-2-4-15,2 4-14,-5-2-9,2-2-3,-3 3-12,-1 0-6,-3-1-2,3 2-7,-3 0-10,-1-2 4,0 2-11,0 2 2,2-2-2,-1 0-3,-4 2-4,1 1-1,-1 3-5,0 2-2,0-2-7,-1 3 4,-3 5-4,3 2-1,1 2 3,3-5-2,4 3 3,1-3-7,1 5 5,3 2-8,6 5 10,5-4-3,2 3 2,5-2 0,2-3 2,2 6 5,1-8-6,-2-3-3,1 0 3,-3 1 4,-3-7-8,-7-1-3,2 1-1,-4-2-4,2 1 0,-4-2 13,0-2-15,-3 2 0,-3 2 8,-1-1-2,-6 0 7,-3 1-5,-8 3-1,0-5-15,-1-1-14,-1 1-28,1-1-18,-1 1-21,0-3-38,2-1-33,-3 0-39,10-2-54,0 4-203,4-3-499,0-1 222</inkml:trace>
  <inkml:trace contextRef="#ctx0" brushRef="#br0" timeOffset="186101.4094">22085 14988 160,'0'-14'239,"0"2"-16,-4 3-31,1 3-11,0-1-24,-4 5-11,0 4-19,-7 1-9,-1 7-18,-4 4-6,1 2 2,0 5-18,2 1-4,2-2-11,0 3-2,4-1-6,0-1-4,3 2-6,0-6 1,6 1-7,-2-4 0,4 0 4,1-4-4,-2 1 6,4-1 1,-1 1 1,1-3 4,0-2 4,-1-1 12,4 1 3,0 0 11,-1-3 0,-4-1 10,3 1 13,-1-6-3,2 6-1,-1-8-16,1-2 5,1-2-23,-3-4-2,2-3-8,-2-2-6,3-6-4,-4-4-15,1-2 3,1-2 3,0 1-12,-1-1 4,3-2 0,2 2-15,1 0 2,2 3-7,1 2-4,1 1 0,6 5-4,1 4 3,0 6-3,0 1 1,3 8 3,0 2-13,-3 8-2,2 6 4,-5 6 1,-1 6-2,-3 3 1,-2-1 0,-2 4 6,-4 0-5,-3 0-2,-4 3-3,-5-1 10,-1 12-4,0-12-2,0-2 5,-3-2 6,0 0-5,-1 2 1,4-3 3,-3-1-2,3-9 6,4 1-8,-4-3 2,4-2-4,-1-4 2,1 0-5,-1-3 10,4-2 3,-3 1-2,3-2 2,0 0-6,0 2 23,0-5-1,0-2 12,3 3 0,1-1 15,3-3-8,0 0-5,-1-2-3,1-4-9,7 0 5,-4-3-1,1 1 1,-1-6-4,1-6 0,-2 5-7,-2-1-2,-3-1-8,0-2 10,-2 1-18,-1 1-8,-4-7-12,-2 8 5,0-1-4,-2 1 4,-1 1 0,1 1 6,0 2-2,0-2-5,1 6 3,1 1 6,-1 2-3,5 0-1,-1 3 5,-1-3-8,2 5 9,-2-4-6,3 5 0,3-7 3,1 6-10,5-2 25,6 3-28,2-2 7,8-1 0,-1 2-16,0-2-12,3 3-19,0-3-21,-2 3 7,1-2-26,-1-1-48,-3-1-56,2-1-70,-1 0-288,-2-2-607,-1-1 269</inkml:trace>
  <inkml:trace contextRef="#ctx0" brushRef="#br0" timeOffset="186611.4736">23188 14955 2796,'7'-10'69,"-3"1"-13,2-7 47,-2 7 46,-4-1 3,3 5-6,-3-1-20,0-1-10,2 1-22,-2-1-5,2 2-10,-6-2-5,1 1-2,-4-3-5,-3 7-18,-4-6-9,0 4-4,-10 1 13,7 3-21,-4 0-1,0 6 2,1 3-10,4-3-7,-2 8 2,2 2-9,0 3 9,6-4-3,0 2 1,5 0-10,-4 5 3,7-1 9,0-1-19,4-3 17,0 2-5,3 2-11,3 1 15,-1-4-5,4 3 6,2-2-3,1 0-3,-3-2 7,-1-4-6,0-3 2,1 2-9,-1 1 4,0-4-1,-3 0-1,0-3-3,-1 0-8,-2 1 12,0 1 8,-2-3-8,3 2-1,-3 0-6,-2-3 14,-2 4-2,1-2 7,-5 2 3,-1 2-12,-5 1 18,-7 3-9,1-3-3,-7-1 10,-2-2 0,-3 1-15,-9 2 6,9-6-22,-8 0-41,7 1-60,-9-3-26,0 5-37,-1-6-42,0-1-50,0 2-63,-5-2-262,-1-6-639,0 2 283</inkml:trace>
  <inkml:trace contextRef="#ctx0" brushRef="#br0" timeOffset="190802.4098">16834 16022 108,'0'0'128,"0"0"-7,2-2-13,-2 2-1,0 0-1,0 0-16,0 0 3,0 0-5,0 0-3,0 0-1,0 0 18,0 0-2,0 0-5,0 0-2,0 0 0,0 0-3,0 0-5,0 0 1,0 0-3,0 0 1,0 0-1,0 0-4,0 0-8,0 0-2,0 0-3,0 0 0,0 0-3,0 0 10,-12 0-12,12 0 6,-4-3-6,4 3-8,-4-5 0,1 1-4,0 0-5,0-2-3,2 1 2,-2-2-5,-2-2-5,0-2 2,3 1-2,-3-1-3,0 0 2,-1 0-1,-1 1 2,1-3-5,-2 6 2,5-3-1,-7 3-7,3 1-4,0 1 1,-3-2-4,0 3-4,-1 2-5,1 0 0,-4 5 0,0-1-4,0 8-2,0-5 0,-1 4 2,2 3-6,2 0 0,-5 5 1,6-3 0,2 1 2,0 2-6,0-2 4,4-1-3,-2 3 4,6 0-3,0-5 4,0 5-5,6-5 3,-2 3 4,4-2-6,-2 4-1,4-1 8,1-2-5,4 3 3,-1 2 0,-6-5 3,4-1-3,-3 1 4,1-1-4,-2 0 4,-5-2-5,4-1 3,-4-1-4,2-1 18,-5-3-16,2 6 3,-4-3-1,-1-1 7,0 3-1,-4-4-2,-2 5-1,-2-6 0,-1 2 1,-3-4 1,1 3-2,-3-1 2,3-5-5,-3 0 0,0-2 8,1 1-6,1-1-18,1-2-10,1-2-20,1 4-11,-1-5-19,3 2-14,3 1-11,-1 0-26,2 3-25,2-2-25,1-1-22,-1 0-22,3 0-167,1 2-418,2-3 185</inkml:trace>
  <inkml:trace contextRef="#ctx0" brushRef="#br0" timeOffset="191322.2608">16881 16128 13,'-3'-2'233,"3"2"-1,-6-3-11,6 3-20,-7-1-26,7 1-22,0 0-14,0 0-15,0 0-6,0 0 2,21 6 4,-5-5-2,12 3 0,-3-1-5,16-3-6,-3 3-1,9 6-6,-1-4 0,2 4-2,3-2-9,-2-2-3,0 2-7,2 0-2,-3-4-14,-4 4-13,-3-4-7,-1 2 1,-15-3-3,-2 5-17,-2-6 13,-5 0-7,-6-1-2,2 5-5,-2-4 0,-3-1 1,-1 0 4,-2 2 6,0-2 2,-4 0 5,6 0-8,-6 0-6,0 0 7,7-2-19,-7 2-11,0 0-20,0-5-27,0 5-37,0 0-35,-5-7-45,5 7-31,-5-3-42,1 1-28,-2-1-209,-1-1-503,0 3 223</inkml:trace>
  <inkml:trace contextRef="#ctx0" brushRef="#br0" timeOffset="191815.9589">17586 15969 107,'-5'-9'244,"-3"-1"4,3 2 3,-1 0-1,2 2-4,0 1-11,0 2-24,2-1-26,-2 1-20,4 1-24,0 2-21,0 0-3,0 0-24,0 0-9,0 0-7,6 9-5,-1-3-10,5 5 3,2 1-7,0 1-1,5 3-1,3-1-5,-2 0-4,-1 2 2,4-1-4,-4-3-3,3 0 5,-5-4-18,-1 2 5,-1-1-3,0-5 1,-1 2-2,-3-3-8,-1 2 1,-1-2-6,0 0 13,-4-2 16,0 0 23,-3-2-5,7 2 6,-7-2-18,4 5-3,-4-5 5,0 7-9,0-7-20,-9 15 8,-6-1 2,-6 11-6,0-4 0,-11 14-6,2-2-3,-4 0 0,6 0-3,4-11 0,-5 8 3,9-5-29,0-3-9,3 2-26,0-1-65,-1 1-16,1-4-35,4 0-29,6-3-32,0 0-48,2-3-13,4-3-212,1 2-536,2-4 238</inkml:trace>
  <inkml:trace contextRef="#ctx0" brushRef="#br0" timeOffset="192340.3229">18161 16038 71,'-7'-9'213,"4"1"0,0 2-8,1 2-11,-3-2-28,5 4-17,0-3-25,0 5-5,0 0-19,-8 10-4,2 1 2,-2 6 0,-4 13-4,-3 2-2,3 1-2,-4 8-6,3-7-3,-1 10-3,6-11-5,-1-1 0,5 1-10,1-2-1,2-3-32,2 1-2,3-3 3,-1-9-4,4 0 8,2-2 1,-1-1 13,2-2 6,3-5 5,1 3 10,1-8 5,4 6-3,3-10 1,2-1 4,-3-2 15,3-5-7,0 0 6,-3-7 5,-1 1-12,1-1 0,-6-2 0,1-1 1,-2-5-6,-1-2-7,-2-1-10,-2-3 3,-2-1-12,-4 1-16,-3-3 7,-1 1-1,-3 0 2,-4 3-19,-2 2-5,-3 2 4,-1 5-11,0 1-16,-3 3-29,-6 5-23,0 5-32,-2 0-21,-2 7-22,-2 7-18,1-2-16,3 6-28,2-1-27,2 4-31,1 2-36,2 1-212,1 2-538,1-1 238</inkml:trace>
  <inkml:trace contextRef="#ctx0" brushRef="#br0" timeOffset="192836.416">15999 15532 104,'0'-12'216,"-3"4"-7,3 0-13,0 3-23,0 1-19,-1 1-19,1 3-16,-4 8-17,-3 8-5,-2 16-12,-6 14 0,2 12-12,-10 21 3,2 6-8,3-2 5,-5 1-7,5 8-5,-2-5-2,-2-4 20,2 6-6,5-33-32,-11 24-5,12-25 2,-3-6-2,1 0-6,1-2-2,0-6-3,5-12-3,-1 0 1,-1-7-8,1 5 4,5-11-28,2-5-12,1-2-22,1-1-25,-1-4-15,1-1-6,2-3-55,0 0-56,0 0-127,7-20-353,-1-5 156</inkml:trace>
  <inkml:trace contextRef="#ctx0" brushRef="#br0" timeOffset="194099.8001">15945 15533 65,'0'0'161,"-2"-3"-4,2 3-6,-4-4 2,4 4-6,0 0-11,-5-3-3,5 3-4,0 0-8,0 0 1,0 0-9,0 0-2,0 0-9,0 0-3,0 0-1,0 0-12,0 0 0,0 0-9,0 0-1,0 0 2,0 0 11,23 1 2,-8-1-1,7 0 4,1-1 8,5 2-17,9-6-9,4 7 2,1 0-3,3 1-4,2-2-1,1-1-6,22 3-5,-1 3-4,0-2 11,2-1-14,2 2 1,1 1-8,4-1-2,1 8 2,-5-6-14,7 1 4,0-1-6,1 2-3,-2 4 0,2-6-4,1-2 1,-7 1-5,0 4 0,-4-6 3,-3 2-6,4-2 3,-5 0 5,-23-1 9,27 3-12,-23-6 16,19 0-5,-19-1-3,-1 0 10,22-2 0,-22 2-16,-1-1 5,19 0 13,-21 2-13,2 1 2,-4-1-16,-3-1 9,0 1-3,-1-1 9,-12 4-5,-1-1-8,3-2 9,-3 0-6,-1 0 2,-1 1 0,0-1 2,-2 3-5,1-2 1,-7 0 5,6 2-8,-2 0 6,-2 0-12,-2 0 1,-2 1-1,0 0 12,2-1-17,-1-2 5,1-1-4,-4 3 10,-2-3-10,-3 0 9,4 0-12,-5 2 5,-2-2 7,-4 0-11,10 3 3,-4-3-2,-6 0 0,8-1 17,-8 1-7,7 2-4,-7-2 6,0 0 2,9-2-8,-9 2 10,5-2 0,-5 2 3,7 0 4,-7 0 8,0 0 6,7 0 0,-7 0 5,0 0 3,0 0 0,0 0-2,0 0 5,6-2-9,-6 2 1,0 0 5,0 0-9,0 0-2,0 0 3,0 0-9,0 0-8,0 0-2,0 0 1,3 2-4,-3-2-4,0 0-2,0 0-3,0 0 0,0 0-15,0 0 3,0 0 4,0 0-4,1 2-5,-1-2 4,-1 6-1,1-6-6,-3 12 7,-1-1 0,-2 5-3,-1 9 5,0 1-1,0 2-2,1 1 1,-1 2 6,0 3-4,-4-2 3,-5 11 2,2 3-3,0 3-2,-1 0 6,2-4-1,1 6-3,0-3 4,1 3-5,-2-1 3,-1-1 2,0-3-3,7-12-1,0 2 4,0-4-7,-3 2 7,0-3 1,-1 0-6,7-3 3,-5 0-1,2-3 1,0 0 3,-1-2-8,2 3 7,-1-11-5,2 4 4,0-1 1,-2 1-5,3-4 2,-2-1-5,-1 3 6,2-1-3,-1-3 3,1-3-2,2 1-2,0-1 2,0-1 2,0 0-1,0-3 1,-1 1-4,1-2 4,3 2-3,-4-4 3,4 0 0,-3 0 0,3-3-1,0 4-2,0-4 0,-1 5 0,-2-3-1,3-2 5,0 0-3,0 5-2,0-5 2,0 0 1,0 0-1,0 0 3,-3 5-6,3-5 2,-3 5-3,3-5 3,-1 3 4,1-3-4,-3 1 0,3-1-3,0 0 5,-3 7 2,3-7-1,-2 1-5,2-1-9,-5 7-2,2-5 3,-1-2-2,-1 3-1,-2-1 0,-2 3 2,-1 0 4,-2-3-7,-4 3 3,-4 3-1,5-2-4,-10-4 2,2 1 5,-5 0-12,0-3 6,-2 3 2,-11-3-1,0 0-2,0 1 8,-2-3-5,-2-1 5,-6-1-4,-15-3 1,16 1 5,-21-5-1,0-4-3,2 2 2,3-8 0,-6 9 8,0 2-9,-1 1 11,-1-7-5,0 1 5,-2-2-7,0 6 2,2 0 0,-4-6 2,-2 9-9,1-8 8,-1 2 4,-1-3-3,1 4 2,1 6-4,-1 2-6,1-3 12,0 2-6,2 3 7,2 3-3,-4-8 1,7 6 1,2 8-4,20-7 7,-20 1-5,0 0 1,26 0 1,-4 0 2,1 1-3,4 4 10,-1 1-7,4-3 5,11-1-5,1 3 3,1-4-3,1 6 6,3-5-7,1 5 2,1 3-6,5-2 2,-1-2-4,5 0 6,-3 0 0,2 1 2,2 1-8,4-2-4,-3-2 3,3 0-2,0 3 7,1-5-6,1 3 2,-1-3 2,2 1 5,4-3 2,-5 3-4,5-3-3,-5 4-6,5-4 4,-5 3 1,5-3-2,0 0 4,-4 1 4,4-1-3,0 0-1,0 0-1,0 0-2,0 0 8,-5 4-5,5-4 2,0 0 3,0 0-3,0 0-20,0 0-24,0 0-25,0 0-31,0 0-40,0 0-31,0 0-37,0 0-30,0 0-26,0 0-13,0 0-30,17-7-30,-3 9-260,0-7-643,3 2 285</inkml:trace>
  <inkml:trace contextRef="#ctx0" brushRef="#br0" timeOffset="195945.1666">19610 16248 77,'3'-10'201,"0"7"-27,-3-2-26,4 5-12,-4 0-13,0 22-5,0-5-4,-3 12 4,2 18 8,-6-12-46,1 18 3,-1-4-10,-4-2 6,1 1-3,2-18-6,-1 3 5,2-3-6,-1-1-6,0-4-3,0 2-1,1-5-8,3-6-1,-2-5-5,2-3-4,1-1 6,2-2 5,-2-1 10,0 1 16,3-5 10,0 6 16,0-6 8,-1 5 11,1-5-10,0 0-13,0 0-17,-3-17-6,9 0-10,-3-2-4,1-11-11,0 0-2,3-5-7,4-13-5,-1-3 1,0-2-14,3 0-11,-1-6 3,10-20-12,-3 28-1,-2-4-6,7 11 9,-10 14-7,6 2-9,-6 6 3,3 1-5,-6 11-8,2 2-33,-5 4-6,0 4 4,-8 0 7,12 11-1,-5 6 3,-6-1 0,-2 14 1,-6-1-11,-2 1-13,-6 15-4,-5-4-13,-4 1-9,-1-2 0,0-6 3,2 4-5,2-17 12,1-2 8,3 0 13,6-9-2,-3 0 22,7-5-7,2 0 22,0-1 15,0-2 6,3 3 3,2-5-3,-3 5-4,3-5 11,3 6 4,3 0 13,0 1-6,6 6 6,6 0 7,-5 0-1,3 7 3,3-2-2,-2 2 12,-3 3-9,3 0-3,0 1 6,-6-3-7,3 2 2,-1 1-4,-6-10-5,4 9-5,-4-11-22,-1 5-30,-2-5-20,3 0-20,-4-4-30,1 4-21,-1-8-29,0 1 6,1-3-5,-1 0-119,-3-2-302,0 0 134</inkml:trace>
  <inkml:trace contextRef="#ctx0" brushRef="#br0" timeOffset="196477.1992">19854 16666 113,'2'-20'170,"3"3"11,-1 3-1,-2 4-5,-1 0-18,1 4-25,-1 3-5,2-4-27,-3 7-9,4-1-14,-4 1-3,0 0-1,11 8-11,-4-3 2,0 2-17,2-2-2,-1 2-1,2-2-8,4 3 12,-4-7 1,3 4 6,-3-3 2,4-1 4,-2 3 14,-1-6 2,-2 0 0,1-1 7,-2-2-6,0 3 4,-3-4-2,1-2-5,-2 0 2,-1 1-5,-2 0-6,1-2-4,-2 2-4,-2 1-13,1-1 2,-2 4-13,-2-2-1,-3 3-7,-2 4-7,-4 3 3,1 2-6,-5 6 1,0 2-5,4-2-4,1 0 0,2-1-6,3 2-11,-1 0-9,4 4-11,0-7-21,5 2-14,3-3-24,1 6-9,3-5-14,5-4-34,7 8-31,8-4-45,1-4-190,-2-2-445,3-3 198</inkml:trace>
  <inkml:trace contextRef="#ctx0" brushRef="#br0" timeOffset="197026.6492">20450 16586 236,'-3'-18'228,"3"2"-17,-4 4-4,1 1-11,0 2-19,-4 1-25,0 4-10,1 2-13,-5 4-16,-3 3-9,-4 7-15,-2 6-4,0 5-9,1-5-7,3 4-8,2 1-11,0-2 0,4 1-5,0-6-7,6 9-3,1-9-3,3-4-1,0 2-8,3-3 2,1 4 2,1-5 9,0-1 3,5-1 8,-3-5 2,7-1 9,-4-2 3,4-5-2,0 1 2,2-5-4,-1-7-5,4 2 5,-3-7-8,1 0 0,-3-1 2,-1-7-9,5 1 3,-5-14-8,3-3-1,-7 12-5,6-12 3,-6 11 0,-1 1 7,-3 8 12,1 1 3,-4 9 3,1 5 0,-1 1-3,-2 2-8,3 4-18,-3 3-7,0 0-2,0 0-6,-11 26-5,3 4 1,-3 2 4,-2 16-5,2-3 4,4-11-6,-1 9 1,3-8 3,1-2-8,1-3 4,3-1-5,3-2-4,0-1-3,3 1-4,-1-11 0,2 1-10,-3-7 11,2-2-1,1 2-5,0-6 8,2 1 4,-1-5 2,2 0 1,3-5-8,-2-4 1,4 3 14,-5-6 3,4 1-8,0-1-2,-1-8 2,0-2-2,-1-1 8,-2-1-14,2 2 12,-2-3-12,-5 7 11,1 0-2,0 3 16,-2 6-7,-2-3 15,3 5-14,-3 0-4,0 2-12,-1 2 4,-1 3-16,0 0 12,0 0-8,0 0-1,0 21 12,-3-5-5,3 2 1,0 8 1,0-9-2,0 3-4,3-3 6,1 1 2,2-1 9,1-1-11,0-1 5,2-3 4,0 0-6,1-5 0,-2 0-1,4 0 4,-1-7 8,3 0 6,0-4-13,2-6-3,-2 0 3,-1 1 10,6-8-11,-4-3 2,0-3 2,-4 0 2,2-2-3,-3 1 1,-3 7 13,-2-1 0,1 1 18,0 5 5,-3 3 3,-2 2-6,1 3-19,-1-2-4,-1 6-2,0 0-6,0 0-2,0 0 3,-13 30 9,6-15-18,0 9 3,1 0 0,2-7 7,1 1-3,-1 10-11,4-11 1,3 1-3,0-2 5,-2 0-36,5-4-26,1 1-19,3-1-23,-2-3-46,5-1-46,2-1-58,-1-9-57,8 4-280,0-8-638,2 0 283</inkml:trace>
  <inkml:trace contextRef="#ctx0" brushRef="#br0" timeOffset="197603.2082">21399 16566 84,'2'-9'338,"-2"4"-41,0 0-29,-2 0-28,-2 3-18,4 2-14,-13 6-17,2 3-6,-2 2-14,-3 4-18,0 2-4,3 4-16,2-7-13,1 3-8,0 0-16,5 1-3,0-1-11,1-1-5,4-1-11,0-4 2,0 1-15,3-1-3,1-1-1,-1 0-10,4-6-19,0 6-16,-1-5-26,5 0-19,3-5-38,0 0-32,2-3-36,4-5-37,0-3-35,0-5-21,0 0-182,-2-1-455,-1-2 202</inkml:trace>
  <inkml:trace contextRef="#ctx0" brushRef="#br0" timeOffset="198141.0028">21544 16619 307,'7'-14'87,"-1"7"31,-2 2 28,-1 0-6,1 3 5,-4-5-24,4 4-6,-4 3-14,3-4-7,-3 4-9,0 0-15,0 0-3,0 0-5,5 11 1,-3-8-5,1 4 1,0-2 0,4 2-2,0 0 6,-1-2-2,2 2 5,2-2-5,1 2 10,-1-3 2,-1-3-1,1 2-2,-1-3 15,-4 0-9,3 0 15,-1 0 19,-3-3 10,3-1-1,-7 4-6,3-8 7,1 3-8,-4 1-11,0-4-7,-2 3-1,-1 1-22,-4-1-12,-1-2-15,-3 9 0,-3-2-11,2 5-2,-6-3 2,-1 8-8,5-1 0,0 1-10,1 2 4,-4 3-6,7-1-3,1-1 5,2-3-12,2 4 1,4 5 3,-1-9-2,2 4-4,2-4 2,1 2-1,2-1 6,2-3-2,3 2-1,4-3-1,0 1 4,6-4 3,4 1-14,4-3 11,-2-4-8,3 0 4,-1-5 1,3-1 6,7-1-4,2-1-4,-11 0-4,-2-3 4,9-2 12,-13 3-15,-3 0 8,-6 4 2,0-1 6,-4 0 17,-3 3 14,0-2-6,-3 3 10,-1-4-5,-3 3-12,0 0-10,-3 0-1,-4 1-8,-1 0-2,-5 4-1,-1-2 1,-3 6-4,-4 4-14,7-2 19,-3 4-2,4-4-12,-4 7 1,6-1-9,1 2 3,1 2 5,3-2 0,0 4 3,5-7-3,1 1-6,1-1 1,2-1-1,0-4 1,1 3 12,4-1-1,0-1 0,4 0 2,1-2-3,1-2-1,3-2 11,-3 0 10,7-2 1,0-5 7,-7 3 1,2-4-7,6 0 4,-5-9 1,-3 0-6,3-5-5,0 0 2,-4 2 2,0-8-9,2-1 2,-4-1-1,0-2 2,-3-2-5,0 1-8,2-1 5,-2 0 4,-5-2 2,1 4 2,-1 1 7,-1 4 7,-2 10-2,1-2 7,0 6 2,-1 4-8,3-1-8,-3 6-13,0 4-8,0 0-6,0 0 1,0 20 3,-3 8 1,2 5-1,0 15 1,-4 4 2,-2 0 2,-4-1-2,0 1 2,0-4-2,-5 0 1,3-2 2,-2 0-3,1 3-3,-2-3 5,2 5-22,-3-6-23,0-1-26,5-14-44,-2 0 10,-2 0-38,1-4-25,-1 4-32,1-7-43,1-3-36,-2 4-53,2-6-308,-3-2-687,3-2 305</inkml:trace>
  <inkml:trace contextRef="#ctx0" brushRef="#br0" timeOffset="198726.2685">20158 17440 121,'-2'-28'251,"2"3"-29,2-2-10,1 12 4,-4 0-2,-1 4-3,2 0-19,0 2-1,0 2-22,0 2-20,0 5-14,-4-5-20,4 5-12,0 0-14,-14 17-7,1 3-7,-1 1-3,0 4-13,0 4-10,1 0 4,2 0-3,1-2 0,2-4-8,2 6-6,1-11-7,3 11 2,2-11-3,0 2-3,4 3-1,1-5-4,3-1 4,2-1-8,1-3 0,3 0-1,-1-4 2,5 3 1,2-4-11,-6-4 5,0-1 0,0-3 2,-1-1 11,0-5 5,2 2-3,-3 0 5,0-8 11,-3 0 6,0 7 14,-3-6 8,1 1 2,0 2 11,-3 1 4,-1 0 2,1 2-8,-1 0 11,-3 5-8,4-7-20,-4 7-1,3-3-15,-3 3-6,0 0 0,0 0-10,3 15-7,-3-1 2,-3 13-5,-1 1 5,-2 7-8,-1 11 3,3-15-9,-2 5 5,-1 11-19,3-2-1,1-11 7,-4 3-7,3-11-59,-3 6-39,3-4-38,0-10-30,-1 8-16,3-11-34,0 2-38,2-17-37,-1 17-27,1-17-207,0 0-569,0 0 251</inkml:trace>
  <inkml:trace contextRef="#ctx0" brushRef="#br0" timeOffset="198770.2669">20447 17849 18,'17'-25'260,"0"2"-30,8-12-22,-11 11-4,4 2 5,-6 13-13,-4 1-24,2-1-21,-1 6-9,-1 3-4,1 3-20,-1 4 5,-1 8-8,0-1-8,-1 7-2,-2 4-3,-3 0-13,1 4 0,-4-1-4,2-1-15,-1 1-3,-3-10-2,2 11-10,-2-12 3,4-3-6,-3-3-17,-1-5 16,4 1 15,0 1 33,0-8-10,-3 8 46,3-8-10,0 0 0,0 0-1,0 0-12,0 0-22,10-34-4,0 13-16,1-7-1,2-3-9,-1 9-3,6 1-7,0-7-11,1 5-17,1 3 8,1 9-17,-1-1-14,3-5-25,-1 8-37,-1-1-30,2 3-43,-1 6-26,-2-7-31,4 7-26,-4 1-36,1-2-60,-7 2-237,0-1-598,2 1 264</inkml:trace>
  <inkml:trace contextRef="#ctx0" brushRef="#br0" timeOffset="199320.8341">21204 17691 159,'2'-6'218,"1"-5"-3,1 4 1,-1-2-11,-2 4 4,2-3 7,-1-3-16,-1 3-15,-1-2-10,0 5-3,0 5-8,0-12 4,0 12-27,-3-12-5,3 12-10,0 0-21,-5-7-14,5 7-2,0 0-22,-23 19-9,12-7-12,-6 10 11,-1 2-11,-2 3-5,7 0-1,-1-1-19,0 0 14,7-1-8,0 0-4,-1-2-11,2-3 7,3-3 1,5-7-16,0 2 15,1 1-5,0-7-3,4 1 7,0 0 0,-3-5-1,3-1-1,-7-1 13,20-7-14,-13 0 4,7-1 2,-4-6-11,1 1 2,3-5 2,-4-5-9,1-1 12,1 4-5,-4 4 21,2-6-21,-3 8 12,0-1 17,-3 5 5,2 1 16,-4 4-12,0-2-3,-2 7-2,3-5-16,-3 5-13,0 0-1,4-9 4,-4 9-11,0 0-9,0 0 16,-1 23 16,1-8-30,-3 2 3,3-3-14,0 5 7,0-4-24,0 0-28,3 2-24,-2-1-33,2-5-29,0 3-40,1-2-35,3-7-20,-1 2-42,2-1-244,-2-3-566,-6-3 250</inkml:trace>
  <inkml:trace contextRef="#ctx0" brushRef="#br0" timeOffset="199867.9471">21423 17694 239,'7'-17'235,"3"-8"-12,-1 3 5,-1 8 9,-1 0-17,-3 7 5,2-1-12,-3 1-18,1 4-31,-1-1-9,-3 4-7,0 0-2,0 0-7,14 18 14,-11-2-10,-2-4-16,-1 5-9,-1 12 9,-5 2-20,5-3-2,-5 2-8,3-11-9,-5 6 0,2 4-10,0-16-7,2-1-8,0 0-6,1 1 6,0-10-17,1 4 6,0-3 6,2-4 12,-4 8 18,1-3 14,3-5 21,0 0-2,0 0-12,0 0-17,0 0-8,13-31-8,-3 7-2,2 2-17,1 1-16,1-6 9,3 10-9,1-1-4,-1 1-10,-3-2 0,-2 13-6,3-2-6,-8 5 4,9-1-2,-8 3-12,-8 1-7,17 5 0,-6 3-1,-5 1 1,1-1 0,-1 0 2,-1 4 0,-1 6 0,-1-1 1,-3-2-7,-3-3 2,1 7-9,0-4 15,-2 1 2,1-2-5,-1-2-3,1-3-1,2-2 6,-1-1 7,-1 0-1,3-6-4,-2 9 12,2-9-4,0 0 1,-2 3 10,2-3 1,0 0 2,0 0-9,0 0-4,17-27 1,-6 6 3,2 3-2,3-1-4,3 2 1,-5 0-12,1-2 4,-3 7 8,9 2-15,-8 2 2,-2 4-9,-1-1 3,-1 1 0,1-1 0,-1 5-5,-1 4 3,2 0-4,-4 1 14,1 0-11,-2 7-5,0-4-3,-2 1 7,1 0 4,-4 2-3,0 2-6,0 2-11,0-3-27,-3 4-27,0-6-22,2 2-46,-4 2-34,-3-5-50,4 3-39,1-5-72,-4 2-367,3-4-772,0 0 342</inkml:trace>
  <inkml:trace contextRef="#ctx0" brushRef="#br0" timeOffset="200435.5557">22271 17674 222,'0'-6'227,"0"6"-15,0-8-12,0 8-12,0-7-27,0 7-13,0 0-17,0 0-24,0 0-5,0 0-7,0 0 0,-3 21 9,-1-1 15,-4 2-10,-1 4 4,2-1 6,-3 1-6,0-2-4,1-1 4,1 2 3,0-8-4,3-2 3,-4 1-16,3-3 3,1-1 0,1-3-2,2-3 3,-1 0 11,-1-3-10,1 0 8,2 1-1,1-4 15,0 0 13,0 0 5,-2 8 7,2-8-22,0 0-7,0 0-22,9-29-5,-3 11-9,5-6-8,0-3-13,2 4 3,-1-4-17,5-1 0,-3 5-17,-1-3 5,7 4-9,-9 11-2,-1 4-7,1 1 0,-4-1-17,1 2-1,0 5-1,-8 0 0,15 12-12,-8-6 5,2 12 11,-4 3-4,-2-5-2,1 3-8,-4 5 19,2 1-6,-2-2-4,-5-3-1,3-3 9,1 0-7,-4 1 1,2-8-1,0-2 5,2 1 1,1-3-3,-3-1 6,3-5 1,-1 8 2,1-8 5,0 5 15,0-5 14,0 0-6,0 0-5,0 0-3,0 0-3,8-18 0,-1 2-6,2-6-7,3-4-2,5 2 0,2-4-3,2 8-4,-3 1-8,5-3-8,-2 2 13,-7 13-4,1-5-2,-2 9-4,-6-1-8,4 4-1,-2-3 2,-9 3-5,14 7 7,-10 0 0,0-2-6,-1 5 5,0 0-2,-2 6 4,-1 2-3,0-1-1,-1 0 0,0-3-1,-1 5-23,-1-1-7,0-5-54,2-1-11,-2-1-22,3 0-39,-1-2-16,-2 0-27,3-2-24,3 0-15,0-1-15,-1-2-20,4-2-4,4-1-27,4-1-238,0-2-599,10-6 265</inkml:trace>
  <inkml:trace contextRef="#ctx0" brushRef="#br0" timeOffset="201000.5368">22936 17740 192,'8'-22'210,"5"0"10,-3 0-6,-3 4-6,-1 0 1,-1-6 1,2 6-2,-4 2-12,0 6-5,-3-2-8,0 2-22,-3 3-26,3 7-9,-8-7-18,8 7-14,-24 2-8,1 8-8,-3 5 2,3 3-19,-2 4 8,-4 10-2,7-8-12,2 0 2,3 3-10,3 1-11,3-3-6,1-2 3,6 1-12,0-8 12,4 1-3,4 0 2,-3-6-7,5-1 5,-2 1 2,3-2-7,0-1 12,2-3 8,-2 0 8,1-3-8,2-2 3,3-4 4,-1 3 1,1-7-6,-1-3-4,4-7-1,-5-1 8,-1 2-12,7-5-2,-7-4-6,4 3-1,-1-1-2,-1 5-1,-4 3 17,1-1-1,0 7 3,-2 0 6,-6 4 9,2 0-12,-3 6-4,4-9-14,-4 9-7,0 0-27,0 0 33,0 0-20,0 0-3,3 21 1,-4-9 5,1 5 8,0 4 0,-2-3-16,0 1 3,2 0 0,2-2 2,-4-2-17,4-4 14,1 3 4,-3-3-8,3-1-4,-2 1 9,1-3-5,2-3 4,-4 0 4,0 2-3,0-7-1,6 5 2,-1 0 10,-5-5-4,9 0-8,-9 0 4,18-9 2,0-1-8,-5 2-16,6-8 22,-1 3-2,0-3 3,2 1-18,-3-4 14,-2-1-2,-1-1 10,3-4-9,-3 4-6,-1 1 12,-3 6-10,1-8-3,-5 3 0,-1 7 8,-1-4-5,1 4-6,-1 6 4,-3-6-3,2 7-3,-1-3-2,-2 8-3,2-7-19,-2 7 7,0 0-11,2-6 0,-2 6-3,0 0 33,0 0-20,4 26 7,-4-9 1,4 1 2,-4 8-18,3 2 13,-3 2 10,-3 0-2,1-3 5,-3 0 4,-2-3-10,1 3-9,1-7 19,-1 5-5,-1-7 15,4-6-14,-1 4 6,1-8-11,0-2-3,2 0 16,1-1-1,0-5-1,0 0 2,3 9 3,-3-9-2,17-6 12,-2 2-14,8-8 9,5 0-26,11-14 11,-5 3 11,-7 7 4,6-7-5,-10 6-6,4 1-22,-3 4-40,0-3-38,-4-4-57,1 8-67,-2-6-111,-1 4-316,-2-5-706,-3 7 313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36:39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7234 2789 46,'-2'2'80,"2"-2"7,-1 5 5,1-5 3,0 0 0,0 0 9,-2 2-5,2-2 16,0 0-4,0 0-3,0 0 9,0 0 3,0 0 12,0 0-2,0 0 3,0 0-17,0 0-12,0 0-15,-1-12-3,0 3-8,1 2-10,-2-4-7,2 0-6,-3 0-7,2-1-1,0 2-3,-2 0 4,1-1-7,1-2 2,-2 2 1,0 0-2,1 0-3,-1 1-3,0 1 2,-1-3-2,1 3-6,-1 1 4,1 0-8,-3 3-1,2-4-5,0 4-6,0-2 5,-5 2-5,5 1 0,-3 0-5,-3 3 4,3-2-13,-3 1 4,1 2 1,-2 0-2,0 4-2,0-2-5,1 2 4,-3 3 2,2-1-4,-2 2-8,2-3 11,1 4 0,-4 2-1,4 0 0,-4 0 3,3 1-5,0 2 0,-1-2 0,1 0-1,1 5 6,3-4-7,-3 3 1,2 1-7,-1 0 7,2 5 1,-1 2-1,1-5 0,1 3 2,3-2-1,-2 5 2,-1 2 0,5 0-2,-2-3-2,-2 3 5,4-6-3,0 4 2,-2-1 2,2-5-7,2 3 10,-2-4-5,2 0-2,2 2 1,-1-4 1,0 1-4,1 1 5,3-3-4,-2-3 3,1-3 4,0 5-2,3-3 0,-1 0 4,0-1-6,2-5 10,-1 2-6,2-5 1,1 6 5,3-5-5,-5 0-1,4-2 3,-2 1-3,3-2 3,-2-2-3,0 1 0,-1 0-5,-1-2-19,0 0-11,-3-1-22,3 1-24,-4-2-33,4-2-39,-2 2-39,3-4-40,-3 2-143,6-6-399,-2 3 176</inkml:trace>
  <inkml:trace contextRef="#ctx0" brushRef="#br0" timeOffset="1886.4881">7299 3013 170,'0'0'170,"0"0"5,0 0-15,-6-3-2,6 3-16,0 0-9,0 0-8,0 0-4,0 0-11,-6 2-5,6-2-12,0 0-8,0 0-5,0 0 14,0 0-8,0 0-9,0 0-10,0 0-8,0 0-8,0 0 0,0 0 2,20 4 3,-6-4-2,3 3 2,8-3-2,13 1 0,-1-1-4,7 1-1,-1-6-3,2 5-3,2 0-2,2 2-5,0-4-8,-1 1 1,-2 4-3,1-2 6,-6-1-11,0 1-1,-16-2-1,5 1-4,-6 0 2,1 1-4,-9 0 0,1 1-1,-3-2-2,-4-2-4,-1 1-3,0 0 5,-5 0 0,6 3 1,-6-3 2,-4 1-3,7-4-5,-7 4-15,4-1-30,-4 1-31,2-8-36,1 5-18,-5-4-32,1 0-30,-1-2-21,0 1-173,-3-1-414,0 0 183</inkml:trace>
  <inkml:trace contextRef="#ctx0" brushRef="#br0" timeOffset="2227.9538">7912 2808 81,'0'0'179,"-5"0"-9,5 0-21,-4-3-15,4 3-24,0 0-2,0 0-12,0 0-17,0 0-11,0 0-6,0 0-5,0 0 18,0 0 2,11 9 9,-3-6-14,5 2 4,1-2-7,2 2-6,-2 0-6,0 2-6,1-2-5,-1 0-4,1 2-4,-3-1 3,5 0-14,-7 3 1,1-6-8,-2 2 6,-1 2-9,-1 1-2,0-2-2,0 5 3,0-5-3,-3 5 3,2-5-2,-6 1 1,0 6 1,0-3 6,-3 6-2,-2-2-4,-2 2-2,-1 0 5,0-1 0,-2 2 1,-3 3-4,1-6-2,-1 6 2,-1-2 1,2-5-4,2 0-2,0 0-3,-1 1 4,-2-1-6,6-2 1,-4 1-8,5-3-17,0-2-21,-1 2-23,3-3-56,1 1-44,2-3-45,-2 1-121,3-5-355,0 0 157</inkml:trace>
  <inkml:trace contextRef="#ctx0" brushRef="#br0" timeOffset="2881.0365">8639 3093 115,'5'1'189,"-5"-1"-17,4-3 6,-4 0-10,3 2-6,0-5-5,1 1 5,-1 1-10,-1-2-8,1-5-8,1 3 1,-1-2-10,3-6-10,-3 7-12,-1-9-12,1 1-1,-1-1-7,-2 2 0,2-2-3,-2 2-8,-2 5-4,3-2 2,-2 1-1,-1 2-8,-3 1-7,3 2-8,1 4-10,-3-2-8,-2 3-5,-2 4-1,-5 1-7,-3 4-2,-5 7-2,0 4 0,0 0-1,0 4-2,0 5-4,4-5 2,0 0-3,1 2 3,4-3-7,-1-1 3,3 3-6,6-9-3,0 2 8,1-4-12,2-3 9,1 2 2,0 1-3,2-4 1,1 1 3,1-3-5,-1 1 12,3-3-3,-2 2 14,3-2 0,1-3-1,1 0 3,2-1 8,-2-2-9,5-3 9,0 0-1,-1-3-6,2-8-1,-1 4-2,5-3-2,-4-5-6,-1 2 0,2-6-2,-8 10 1,5-9 11,-2 3-12,-1 3-8,-5 3 3,1 4 11,0-2 10,-4 5-7,1 2 17,0 0-6,-1 0-9,0 1-3,-2 4-9,3-1-7,-3 1-3,0 0 1,0 0 12,-3 15-8,-1 0-16,1 2 18,-2 0-3,-1 0 4,5 1-2,-2-5-5,1 4 2,2 0 0,-1-1 1,2 0-4,2-1 1,-1-4-14,0 1-9,1-3-11,4 1-18,-2-2-26,4-1-35,1-3-47,4 2-46,2-4-63,1-2-235,5-1-545,1 0 242</inkml:trace>
  <inkml:trace contextRef="#ctx0" brushRef="#br0" timeOffset="3432.4987">9275 2920 98,'0'-8'254,"-2"-2"-18,1 3-19,-2 0-24,0 2-17,-1-1-24,1 0-14,-1 1-13,-2 3-19,0 1-16,-4 1-3,1 2-13,-5 4-9,-4 6-6,-2 2-6,2 6-6,-2 5-4,0 0 2,3 0-8,0-1 1,3 1-9,0 1 2,4-4-3,5-3-3,0-2-1,1 2-3,3-7 5,1 1-1,1-2 13,1 0 9,5-2 17,-2-2 11,4-1 12,1-3-9,4 0 11,1-5-1,6-2-8,-2-6-9,3 4 1,-8-3-4,5-6-3,0 1-4,1-6-7,-3 2-4,1-9-3,-1-1-23,1-15 15,-3 12-6,3-11-8,-6 11 4,-2-1-11,0-1 3,-2 4-2,2 0 18,-4 3-3,-2 8 4,2 1 15,-4 3 3,0 4 6,1 4 4,-3 0-10,3-1-11,-3 4-17,0-2-3,0 5-9,0 0-2,-8 10-5,-2 2 1,-5 14-7,-3 0 6,-4 14-3,1-1-7,5-10 3,2 3 4,1 2 2,-1 9 2,5-12-10,1-4 1,3-3 1,0 3-2,1-8-9,4 0 25,2-2-24,-1 0 7,3-2-19,0 1 31,2-5 0,4-1-8,1-1 3,2-2-4,1-1 0,1-5-10,1 0 1,1-4-7,4-2-5,-9-2 1,4 1-19,-2-3 9,7-2-9,-2-2-10,-4 5-3,-2 0-3,-2-2-8,0 2-9,-2 2-8,-1 0-3,-4 1-16,1 3-19,3-5-32,-5-1-50,0 6-67,1-1-245,-1-2-553,-3 5 244</inkml:trace>
  <inkml:trace contextRef="#ctx0" brushRef="#br0" timeOffset="4361.7151">10359 2937 139,'0'0'196,"0"0"-29,2 4-10,2-3 0,4 0 20,7 0-10,10-2-8,3 0-11,2 3-11,10-3-15,-2 7-9,-1-5-12,-7 3-9,-4-3-16,3 2-7,-3-3-24,-2 1-19,-1 0-30,-6 2-30,-3 1-42,-3-4-51,0 0-33,-6 4-149,-5 0-333,0-4 149</inkml:trace>
  <inkml:trace contextRef="#ctx0" brushRef="#br0" timeOffset="4530.6131">10373 3137 4,'0'0'187,"7"5"-8,3-5 0,6 2-5,8-2-5,2-2-12,3 2-17,13-4-9,-4-2-18,-10 4-3,11-3-20,-10 1-22,-3 0-29,1-4-27,-3 4-38,-4-7-34,-4 5-40,-4-3-39,1-1-100,-6-4-256,-3 3 113</inkml:trace>
  <inkml:trace contextRef="#ctx0" brushRef="#br0" timeOffset="4730.0718">10746 2854 19,'-12'-19'135,"-1"-1"7,3 8 6,3 2 31,1 3 4,2 2-14,2-2-25,-3 4-22,4 2-22,1 1-6,0 0-12,8 14 2,2 0-8,7 8-5,6 2-1,1 13-3,1 2-2,-2 4-2,-1-4-6,-5-8-4,-6 0-6,1-1-4,-3 1-1,-3-1-6,1-2 2,-5-3-2,-1 5 3,-6-8-8,0 5-2,-1-9-2,1 0 2,-4-4-7,-2-1-4,1-1-14,2 0-14,-4-4-17,5-2-39,-1-1-61,5-2-62,-1-3-169,4 0-388,0 0 173</inkml:trace>
  <inkml:trace contextRef="#ctx0" brushRef="#br0" timeOffset="6822.5796">11689 2677 43,'1'5'60,"-1"-5"11,0 0-16,0 0 8,0 0 2,0 0-9,0 0-8,0 0-5,0 0 1,0 0-4,0 0-1,0 0-4,0 0-2,0 0-2,0 0-6,0 0 6,0 0-4,0 0 0,0 0-9,0 0 2,-1 5-4,1-5 6,0 0-11,0 0 0,0 0 1,0 0-4,0 0 0,0 0 1,0 0-1,0 0 1,0 0 4,1 5-7,-1-5 9,0 0 4,0 2-6,0-2 5,0 0 8,0 0 6,0 0-3,0 0-8,2 4 7,-2-4 4,0 0-5,0 0 4,0 0 0,0 0-2,0 0 6,0 0 1,0 0-10,0 0 4,0 0-6,0 0-5,0 0-3,0 0 2,0 0-1,0 0 0,0 0 8,0 0-9,0 0-5,0 0-1,0 0-1,0 0 3,0 0-2,0 0-1,0 0 4,0 0-7,0 0 5,0 0-8,0 0 3,0 0 8,0 0 2,0 0 9,0 0 2,-5 3 9,5-3 5,0 0 3,0 0 4,0 0 6,0 0 10,0 0 0,0 0 12,0 0 2,0 0 9,0 0-6,0 0-10,0-15-4,0 15-8,-1-6-9,0 1-1,1-3-10,-2 1-9,2 1 3,-1 0-5,-2-3-4,3 4 1,-3 0-14,3 1 6,-2-1-9,-1 5-2,-2-1-6,-3 2-5,-5 6 2,-1 2-1,-6 9 4,1 1-4,-1 4 4,2 2-2,-1 2 1,1 0 1,3 2-6,-1 1 9,3-5-10,4 0 5,0 1-3,1 1 2,3-4 0,3-3 1,2-2 8,0 0-7,0 1 0,2-2 1,1 0-5,3 1 8,1-5-3,3 0-3,-2-1 1,3-2-18,5-1-10,5-5-23,2 2-35,1-5-25,2-2-42,2-2-37,2-2-28,8-3-129,-9 0-378,13-1 168</inkml:trace>
  <inkml:trace contextRef="#ctx0" brushRef="#br0" timeOffset="7403.7906">12452 2980 15,'0'0'176,"0"0"1,10 0-5,-10 0-7,4-5-3,-1 1-11,0-3-2,1 1-7,-1 1-6,0-5-18,-2 4-2,2-7-15,-3 3 0,3-4-8,-6 2-6,2 1-10,-2-1-8,-3 1-8,2 1-5,-2 1-12,-4 1-5,2 4-7,-6 2-6,-2 3-2,1 4-5,-8 0 1,2 9-3,0-1-6,0 4 0,1 2 3,3 3-5,3-1 0,0 0 2,4 1-3,3-6-1,2 0 0,1-4-3,2 0 0,1-2-1,2 0 6,1-1-1,2 0 6,1-4 3,2-1-2,5-1-2,2-3 2,3-8 1,3 3 1,-1-7-9,2 0 8,-1-4-5,1-2 0,-3-6 1,1-3-8,0 0 4,5-12-2,-1-4-1,-3 1 4,-5-1-23,1-5 0,-2 6 9,-3 9 9,-4 5 8,-3 10 20,0 1 11,-1 6 6,1 3-12,-3 2-12,1 2-11,-2 2-4,0 2 1,-7 14-1,-1 3 1,-2 12 1,-8 13-8,5-11 12,-7 14-10,6 0 3,-1-1-3,6-11-2,-1 1 5,0-2-4,3 1 6,3-6-4,1-1-7,1-5-9,2-3-16,2-1-4,3-7-19,2 6-23,1-8-30,3-1-37,5-5-43,-1-3-35,2-2-177,4-7-424,-2-4 187</inkml:trace>
  <inkml:trace contextRef="#ctx0" brushRef="#br0" timeOffset="8113.4653">12702 2839 74,'0'-2'139,"0"2"-3,0 0 6,0 0-17,0 0-7,-19 10-4,14-6-18,-2 1-4,2 3-15,2-2-5,-2 2-10,2 2 1,3-4 1,-2 3 3,4-3-11,1-1 6,2 3 0,-2-4 6,6-1 5,-1 0-8,2-1 7,0-2 2,1-5-3,1 1 8,0-1 5,-2-1-2,1-6-1,1 0-9,-3 0 0,1-3-10,0-2 0,-3 1-1,-1-1 0,-2 2 3,-2 5-8,0-2-2,0 3-9,-2 1-9,-2 4-8,0-1-5,-3 5-6,-2 0 0,-8 8-6,-5 4-1,0 7-3,1-3-5,-1 6 4,2-2-3,2 2-4,5 0 5,1 4-4,4-9 3,2 2 0,3 0-1,2 1-3,3-2 3,5-2 9,1-4-6,5 0 5,2-1-14,6-2-6,1-2-2,-1-5-7,3-2-3,-1-8-1,1 4-2,0-10 4,-5 2 4,3-4-1,-4-5 1,1 2-2,-5-3 3,-1-2 7,-1-1-4,-5-1 1,2 4 9,-5 4 2,-1 4 3,-3 2 7,0 0-2,0 8 4,-1-4-14,-1 6-7,0-2-14,0 4 5,0 0 7,0 13-6,0-1 4,0 5-2,2 8 6,1 0 3,-1 1-2,2 1-3,4-4-8,-3 2 0,-1-7-11,4 5-6,-3-6-5,-1-1-1,2 0-8,0-4-16,-1-3-5,-1 1-4,-1-6 0,4 2-15,0-2-16,0-3-24,0-4-5,3 1 19,0-5-3,0-3 2,6-1 14,1-8 15,-3 2 11,0-7 19,-2 0 11,2 2 26,-4-1 34,4 3 24,-7 5 20,0-1 31,-2 7 17,0 0 13,-3 4 6,-1 1-26,0-1-15,2 0-16,-3 5-2,0 0-7,0 0-7,-7 17-7,0-3-7,-4 3 3,1 2-6,0 6 0,3-3-4,2-4-9,0-3 6,1 0-6,1 0-2,0-6-3,3 3 4,0-4 5,0 3 0,0-5 3,3 3-1,2-4 4,-3-3-1,5 4 0,3-4-4,0-2 7,3-2-6,2-4-10,-2 4-14,1-7-23,-1-2-21,5-2-20,-2-4-31,-5 6-22,4-13-31,2 2-26,-3-2-22,-2 0-101,-1-2-317,0 4 141</inkml:trace>
  <inkml:trace contextRef="#ctx0" brushRef="#br0" timeOffset="8279.3437">13366 2689 193,'-4'-7'241,"-4"5"-25,4-1-22,1 1-34,3 2-41,-6-6-54,6 6-46,0 0-38,0 0-25,0 0-46,6 15-86,1-7-191,1-1 85</inkml:trace>
  <inkml:trace contextRef="#ctx0" brushRef="#br0" timeOffset="9036.4525">13495 2891 228,'0'0'196,"0"7"-21,0-2-3,0 6-6,1 0-8,0 2-12,2 4-7,0 3-9,-1-3-13,1 0-4,1-3-17,-2 1-4,3 0-11,-3-6-7,1 0-6,-3-3-9,2 1 0,0-3-2,0-1 0,-2-3 5,3 5 1,-3-5-5,0 0-9,12-12-4,-5 2-2,5-2-7,-5-5-4,8-2-7,-4-3 6,2-2-14,-2 2 2,-5 5-2,4 5-3,-3 0 8,-1 2 6,-4 3-3,3 2-10,-3 0-6,1 2-1,0 0-8,0 1 0,-3 2 0,0 0 1,11 5-4,-6-2 3,1 5 5,3-3-2,-4 2 2,4 0-1,-1-2 4,3 5-4,0-5-1,1 0 7,1 2 4,-2-6 2,2 3-1,1-5-2,-2-1-4,-4-3 0,3 0 13,-3 1 11,4-8 2,-5 4 7,0-2-3,1 2 5,-1-6 1,-3 2-7,1 4 12,-3-2-1,1 1-4,-3 2-7,3 0-10,-4 2-7,-1 1-9,-3 2-1,-2-1-6,7 3-2,-22 7 0,8-1 2,0 5-10,-3 2 5,6 1-11,-4 4-3,6-5-5,-1 4 1,6 3 1,-2-4-5,5 3 3,1-7 0,1 5 2,2-2 4,4-4 4,0 2-2,0-4 3,3-3 3,4 0-3,0 0-1,1-4-3,0-4-2,5 1 11,-3-4-5,-2 1 5,6-4-3,-1-3 0,1-4 0,-1 1 5,0 1 3,-2-6-2,-1 2 3,-2-5-8,-1 1 1,0-2 3,1-1-4,-4 1 11,-4 6-9,-4 0 0,2 0-2,-2 7-4,-1-1 5,-1 3-3,-1 0-2,0 4-8,-1 1 1,1 3-3,-6 0 1,6 0-1,-11 8-1,5 2 0,0 4 4,2 2-1,1 2 1,-1-2 2,1 4 6,3-3-5,0 2 4,3-1 4,-2 8-1,1-9 3,-1 0-4,2-1 3,-1-4 0,1 4-2,-1-7 6,0 1-3,-1-1-1,0-1 1,1-3 4,0 3-4,-1-5 4,-1 3-3,1-2 5,-1-4 0,0 7 1,0-7 4,0 6-3,0-6 3,0 0-1,0 0 2,0 0-30,0 0-21,-14-8-34,7 3-35,-2 0-46,2-2-65,0 0-196,0 0-452,0-3 199</inkml:trace>
  <inkml:trace contextRef="#ctx0" brushRef="#br0" timeOffset="9344.0317">14847 2653 160,'1'-7'272,"3"2"-30,-4 1-35,3 1-30,-3 3-19,0 0-12,0 17-16,-3-4-13,-4 12-9,-2 4-9,-3 1-8,-1 4-10,-5 6-4,4-9-9,-1 11-5,2-13-8,0 0-3,2-2 0,1-4-11,1-6-3,4-2-3,-2-1-7,1 0 1,2-6-2,3 0-5,-1 0-5,0-6-2,0 5 2,2-7 2,2 8-3,3-7-12,2 0-24,2 1-26,3-4-36,5-1-23,3-4-19,0 0-28,-1-2-21,1 0-14,-6 2-109,1-4-321,-3 3 143</inkml:trace>
  <inkml:trace contextRef="#ctx0" brushRef="#br0" timeOffset="9737.7239">14583 2825 163,'0'0'155,"0"0"-17,31 2-2,-7 1-13,5-2-11,11 3 0,1-2-23,0 5 12,-1-5-6,0 5 4,-12-4-6,-2 3 3,-1-2-8,-1 1-5,-10 1-10,0-3-5,-4 0-13,-2-1-3,-2 4-1,-3 1 5,0 0 12,-3 5 3,-3 0 8,-4 2 4,-3 2-2,0 0-9,2-2-7,-2 0-5,4-4-2,2 0-15,-1 5-2,0-5-7,3-1 2,2 1 3,2 0-3,4 1 3,0-5 7,5 5 5,2-7-6,3 1 3,0-3 2,6-1 5,-5-2 5,0-2 3,-3-1 5,7-4 12,-6 0 15,4-4-10,-5 1-1,-2-4 7,4-2 1,-6 6-5,0-1-6,-3-2-4,3 0-5,-8 2-18,-4 0-15,-1 0 7,-7-1-19,-4-4-5,-4 5-9,-3 0-26,-2 2-8,-1 5-41,2 0-28,-1 4-38,2-1-50,4 4-48,3-1-61,4-1-292,1 1-626,2 1 278</inkml:trace>
  <inkml:trace contextRef="#ctx0" brushRef="#br0" timeOffset="10587.2687">15838 2793 66,'0'-9'246,"3"-4"-15,-1 6 0,-1-2-13,0 4-21,2 3-22,-3-3-24,0 5-22,3-5-16,-3 5-14,0 0-10,0 0-7,-11 17-15,1-3-2,0 1-5,-3 9-3,-1-2-11,2 3 2,1-4-10,-2 0 3,3 2-10,4-5 5,2-2-8,-2-6-4,2 3-5,1-3 0,3 0-5,0-1 5,0-1 3,0-3-3,3-1 6,1 0 10,-1-1 3,7-5-3,0 5 3,0-6-2,4 0-3,-1-3 3,-1-4-2,7-5 3,-1 1-9,0-6 1,0 1-4,-1 0-6,0 2-2,-6 3-1,1 4-1,-6 0-1,2 2 3,-3 1-4,0 4-2,0-2-11,-2 1-4,1 2-10,-1 2-3,-3 0 4,4 4 5,-2 2 2,-1 2 2,-1 3 0,0 0 2,0 5 1,3 0 1,-1 2-2,2-2 1,-3-6-4,4 7-1,-4-7-3,3-1 4,-3 1 0,4 0 3,-1-5 0,0 2 7,0-2-4,1-3 8,3 2-2,-1-3 4,1-2 9,2-2 2,-3-1 3,6-5 13,-2 1 0,1-4 8,-1-2-9,-2-1 2,4-6-19,-1-1 14,-1 0-13,-2-1 7,1 2-11,-7 2 13,0 2-2,0 0-2,-2 0-40,2 1 2,-3 8 10,0-6-11,0 7 1,0-3-3,0 3 4,-3 1-8,3 1-3,-1-1-23,0 2-25,-1 0-37,-2 3-36,4 1-41,-6-2-32,6 2-48,0 0-149,-8 8-446,7-4 197</inkml:trace>
  <inkml:trace contextRef="#ctx0" brushRef="#br0" timeOffset="10952.107">17043 2655 109,'0'0'159,"-7"-2"-21,-1 4-10,-5 3-9,-6 8 7,-5 0-9,-11 14-3,0-2-7,2 6-5,-2-4-16,4 2 2,2-1-9,9-5-5,2 0-4,2-2-8,3-2-8,2-3-9,4 0 2,0-3-7,1 2 7,5-2 1,-2-4 5,6 3 4,-2-4 1,5 3-5,1 0-1,7 0-1,-1-4-4,7 1-7,2-3-1,-2 2-10,2-7-16,-2 0-20,-2-1-14,2-3-32,-3 1-22,-3 1-41,0-2-20,0-4-36,-1 1-141,-6 1-337,4-5 150</inkml:trace>
  <inkml:trace contextRef="#ctx0" brushRef="#br0" timeOffset="11143.035">16740 2890 202,'-7'-2'227,"7"2"-19,0 0-18,0 0-12,0 0-11,27-3-6,-1-1-11,1 4-6,14-3-14,0 3-9,-3 0-12,1-1-7,2 1-15,-11 0-7,8 1-14,1-2-21,-10 1-28,-3-4-33,2 2-31,-1-1-43,1-6-58,-2 4-37,-4-1-132,1-3-342,-1 2 151</inkml:trace>
  <inkml:trace contextRef="#ctx0" brushRef="#br0" timeOffset="11525.6551">17452 2716 151,'0'0'291,"-1"-5"-15,1 5-23,0 0-30,0 0-24,9-5-18,3 2-18,12-1-15,-3-1-5,5 3-13,-2-1-10,1 0-9,0-1-13,4 4-9,-6-1-6,2 1-3,-2-1-12,-7-2-1,-1 3-5,-1-2-4,-6 2 5,4 0-4,-6-2-8,-2 2 3,-4 0-4,11-1-6,-7-2 0,-4 3-10,0 0-9,5-2-43,-5 2-26,0 0-18,-13-8-11,3 3-13,-1 2-8,-5-2 0,2 2 5,-1-1 0,-1 6 9,2-4-1,-1 6 8,2-1-2,-1 2 16,1 4 4,1-1 2,0 6 8,0 6 3,0 3 5,0 2 5,3-6 3,-2 5 21,1 1-3,2 4 14,-2-5-9,3 3 13,-3-4-2,4 5 8,-1-13-4,3 3-4,-3-1 6,0-2 6,4-1-7,-1-4 3,-2 2-8,2-1 2,-2-3-19,2 0-32,1-1-53,1-3-42,0-1-177,2-3-343,0 0 152</inkml:trace>
  <inkml:trace contextRef="#ctx0" brushRef="#br0" timeOffset="11829.9108">18127 2452 66,'0'-3'256,"1"0"-23,1-2-30,-2 5-25,0 0-23,0 0-3,9 14 24,-4 5-5,6 8 3,2 2-7,1 0-13,-1 0-8,2 3-15,-2-1-7,1-2-21,-2-4-6,0 0-2,-1-3-13,-5-4-3,2-2-12,-3-2-1,0-6-15,0 4 3,0-7-5,-5 1-4,6 2-3,-3-5-13,-2 1-7,-1-4-13,4 6-7,-4-6-7,4 3-30,-4-3-44,0 0-29,9-11-32,-8 2-34,2-3-22,1 2-31,-1-10 0,1 2-138,0 0-395,1-8 175</inkml:trace>
  <inkml:trace contextRef="#ctx0" brushRef="#br0" timeOffset="11988.7678">18377 2588 725,'5'-24'-24,"-1"-1"16,-1 8 20,-1 0 20,-1 3 29,3 4 18,-3 1-4,1 7-8,-2-4-19,0 6-9,0 0 0,0 0 8,-11 7 8,2 3 7,-6 10 7,-2 1-5,-3 1 6,-1 3-4,1-3-6,1 4 2,0-6-15,0 2 1,2-4 2,1 1-10,5-5-5,-2-1-8,2 2-15,1-3-26,0 0-20,3-4-47,0 2-37,2-3-38,0-3-104,3-2-280,-3 1 124</inkml:trace>
  <inkml:trace contextRef="#ctx0" brushRef="#br0" timeOffset="12316.3915">18006 2680 26,'-7'0'288,"7"0"-8,0 0-16,0 0-23,0 0-25,0 0-27,13 2-14,9-2-16,2 3-12,6-2-13,9 2-15,-1 2-5,-8-5-13,8 4-12,-11-3-6,1 4-5,-1-3 3,-2-1-13,-3 2-3,-2-3-12,-3 3 6,-3-3-5,0 0 4,0-2 1,-7 2 3,0 2-6,-1-2 2,-6 0-3,9-2 2,-9 2-9,0 0-11,12 0-5,-12 0 0,0 0-4,3-2-5,-3 2-12,0 0 0,7-3-17,-7 3-7,0 0-12,0 0-7,4 1-14,-4-1-11,0 0-12,0 0-17,0 0-5,0 0-16,0 0-23,0 0-18,0 0-24,0 0-30,0 0-7,0 0-178,0 0-418,0 0 186</inkml:trace>
  <inkml:trace contextRef="#ctx0" brushRef="#br0" timeOffset="27726.6724">3912 7904 129,'0'0'155,"-8"-2"-3,8 2-7,-6 0-10,2-2-8,-3 1-5,3 1-10,-2 0-4,-4-4-10,2 4-2,-2 2-5,2-4-3,-1 2-2,1 2-2,-1-2 1,-1-2-1,2 6-9,-1-4 5,1 0 3,1 0 0,0 0-4,1 1-1,2 1-1,4-2-3,-7 0-2,7 0 6,-6 0 3,6 0-13,0 0-5,0 0-8,0 0-5,0 0-10,0 0 0,0 0-3,27-3-5,-2 3 4,4 0-6,14 0 14,0 0-2,3-4 1,-1 8-14,3-4 0,-3 0-6,0-5-1,-3 6-9,2 1 5,-3 0 0,-2-2-3,-1 1 3,-8-1-6,-1-1-4,-3 1-5,-5 0-1,-5 0-4,-1 0 5,-4-2-6,-4 0 5,2 4 8,-5-4-12,0 2 0,-4 0 5,7 0-6,-4-3 3,-3 3-11,0 0-20,0-3-17,0 3-17,0 0-35,-7-7-36,3 4-42,0-1-41,-2 2-55,-4-1-142,0 1-450,1 2 200</inkml:trace>
  <inkml:trace contextRef="#ctx0" brushRef="#br0" timeOffset="28306.484">3910 8007 14,'-3'1'204,"-3"-1"-1,-1 2 6,3-1 2,-2 0-11,6-1-5,-4 3-15,-2-3-12,6 0-15,-4 0-11,4 0-13,-3 3 6,3-3-9,-2 2-2,2-2-9,0 0-13,0 0 0,0 0-10,0 0-11,0 0-5,0 0-8,0 0-4,5 4 2,2 0 7,6 0-1,2-1-3,8 3 3,1-2-10,3 0-2,1 1-6,9 2-4,-7-2-5,0-4-5,-2 2-8,0 1 5,10-3 0,-8-1-2,-2 3-2,0 0-10,3-5-3,-3 4 0,2-4-4,-5 2 7,2-1-4,-3-2-5,-8 2 1,-1 1 7,-1-1-11,-3-1 11,-4 2 5,-1-1 9,1 1 13,-7 0 0,7 0 20,-3-1-6,-4 1-3,6 0-10,-6 0 2,0 0 1,6 0 3,-6 0-17,0 0 2,0 0-11,0 0-4,0 0-7,5 0 6,-5 0-6,0 0-6,0 0 2,0 0 10,0 0-5,0 0-12,0 0 1,0 0 2,0 0-3,0 0-1,0 0-2,0 0 0,0 0-4,0 0 2,0 0-14,0 0 19,0 0-7,0 0-1,0 0 8,0 0-5,0 0 5,0 0-5,0 0 0,0 0-1,0 0 4,0 0-5,0 0-1,0 0-3,0 0 5,0 0-4,0 0 7,0 0-4,0 0-3,0 0 5,0 0-10,0 0 12,0 0-5,0 0-3,0 0 8,0 0 4,0 0-12,0 0-12,0 0-28,0 0-24,0 0-44,0 0-42,0 0-54,-5-11-72,3 9-89,1-5-271,-2 3-690,3-4 305</inkml:trace>
  <inkml:trace contextRef="#ctx0" brushRef="#br0" timeOffset="29622.9264">7277 3896 110,'0'0'167,"0"0"-5,0 0-8,0 0-1,0 0-3,0 0-7,0 0 2,0 0 8,0 0-9,0 0-14,0 0-7,3-8-8,0 3-4,-3 0 0,0 0-1,0-2-5,4-3-4,-4 4 3,0-3-2,-3-1 2,3 1-11,-1-4 12,1 2-13,-3-2-5,0 3 1,1-3-9,-1 3 2,0 1-7,-2-1-13,0 2 0,-1 0 2,1 3-12,-2-3-11,1 3-7,0-1-3,-1 1-3,-1 1-6,-2 1-5,0 3-5,0-1 2,-4 3 0,0 3-6,-3 1 2,3 1-7,0 3 2,-6 5-2,4 2 1,3-5 0,-1 5-9,4-3 9,-1-1 0,1 3-5,3 7 3,1-7-3,-1 1 0,6 1-2,1-2 4,0 1-6,0-7 4,3 8 4,4-3-2,1 2 0,-1-2 12,6 6-12,1-3 2,1 1 1,2-2-5,0 0 5,0-3-1,1 0-2,-2 2 2,2-3-8,0 2 10,-8-1-4,3-4-1,0 2 2,-4 1 2,1-4-9,-3 1-1,-1-3 6,-2 2-5,-1-3 4,1 5 1,-3-2-2,-5-1 4,0 2 9,-1-3-11,-7 2 4,-7 3 0,-1-3 7,-4 0-9,3-1 1,-3-4 2,1-3-1,0 2-1,-2-1 3,3-3-1,1 0 0,0-3 3,5 0 4,1 0-1,-1-2 7,2-1-16,3 0 4,-2-2-2,6 3 5,1-1-8,1-1-13,2 2-13,1-1-14,0-2-21,2-1-24,2-1-30,0 1-19,4 1-33,-1-3-27,7 0-34,0 2-49,2-2-161,5 0-473,2 2 211</inkml:trace>
  <inkml:trace contextRef="#ctx0" brushRef="#br0" timeOffset="30209.7573">7731 4035 13,'-13'-5'265,"3"3"-24,3-1-17,0-1-18,3 1-7,0 1-16,0 2-15,4 0-17,-5-3-15,5 3-18,0 0-7,0 0-13,0 0-1,19 3-1,3-2-1,2 3 3,3 0-7,13-4-4,-10 3-5,13-3 0,-4 0-4,3 2-2,-5-2-8,-9 2-9,-1-4 0,1 4-2,-2-4-6,0 0-2,0 4-7,-7-4-4,-5 2 1,0-3-3,0 3-3,-4-3 7,-2 2 3,-3 0 1,-5 1-3,10-2 2,-8 0 1,0-1-13,2-1-16,-4-2-17,0-4-11,0 4-9,-4-6-7,-3 0-11,1-1-1,0-2 4,-4 1-3,-3 2 1,2-4 5,-1 5 5,2 4 2,1-5 5,-1 5-3,3 0 5,0 3 2,1 0-2,3 0 3,-4 1 3,3 0 4,1 2-6,0-2-4,3 3 1,-4-2-1,4 2 12,0 0-8,0 9 4,0-9 2,10 15 7,1-4-4,-5 2 0,4 3-1,-3 1 4,4 4 3,0 2 2,-4 0 0,5 0 10,-6-6-12,3 9 5,-5-3 1,-1-6 1,-1 3 7,-2-1-1,0-3 7,-5-1 0,1-1-1,-3 3 5,1-8-6,1 2 11,-4 1-14,2 0 5,0-6-10,2 2 4,0-3 0,2 0-4,1-3-1,-1 3-3,3-5-18,-6 3-22,6-3-29,0 0-36,0 0-40,0 0-51,0 0-52,0 0-201,0 0-479,19-12 213</inkml:trace>
  <inkml:trace contextRef="#ctx0" brushRef="#br0" timeOffset="30944.4318">8749 4140 16,'0'0'168,"0"0"-2,0 0-6,0 0-2,0 0-5,0 0 7,0 0-4,2-1 7,-2 1-5,0 0-2,1-5-8,-1 5-14,2-6-12,-2 1-8,2-1-4,-2-2-7,3-2-2,-1-1-2,1-3-1,-2 2-2,0-1 1,-2-4-6,1 1-6,1 0-5,-2 5-5,0-5-6,-2 0 3,1 5-4,-1 0 3,3 4-10,-4-3-6,1 2-3,-1 2-10,1-1-5,-4 3-4,2 3-11,-1-2-1,-4 3-5,0 3-4,-4 1-8,-4 9 9,0 1 1,-3 2-6,5 2 0,-3 3 4,3 1-2,0 6-1,2-5-5,4 5 2,-4-2-4,4-2 4,2 1-6,2 1 11,2-9 2,-3 9-12,7-10 5,-3 2 2,3-2 2,0-4 0,3 3 4,-3-4-6,3-2 2,1 1-4,-3-5 3,4 1 4,1-1 19,0-4-22,3 1 13,-1-2-11,8-3 0,-2-1-9,-2-4 5,1-1-2,1-3 2,3-5-2,-1-4 2,-4 2-4,0-6 1,-1 1 0,0-3-4,-3 0 11,2 2-13,-5 2 6,3-1 1,-3 6 9,0 0 9,-2 1-1,2 5 6,-2 0 13,-1 4 10,-1 2 0,-1 0-8,0-1-2,4 3-5,-4 4-20,0-7-8,0 7-1,0 0-3,0 0-2,0 0-2,-8 21 4,4-5-1,-1-1 0,0 4-6,0 1 7,-1 2-2,3-3 0,-2-1 3,1 0-1,1-2-2,3 0-5,-3 1 4,6-1 11,0-3-7,-3-1 5,2-2-7,0 0-4,1 1 12,2-2-7,1 0 4,0 0 1,3-2 1,-2-1 0,0-2-10,5-2-7,-2 3-10,6-4-19,-2 0-6,1-3-17,1-3-11,3 0-21,-4 0-18,4-2-29,2-5-26,-1-3-33,-3 1-48,4-4-32,-4-3-270,-2-3-590,2 3 261</inkml:trace>
  <inkml:trace contextRef="#ctx0" brushRef="#br0" timeOffset="31894.8838">9637 3888 114,'0'0'246,"0"0"-10,7-3-13,-7 3-1,0 0-18,0 0-9,0 0-10,0 0-16,0 0-2,0 0-15,0 0-2,0 0-10,0 0 6,0 0-9,0 0 1,0 0-9,0 0 1,0 0-5,0 0-5,0 0 13,0 0-21,0 0 1,0 0-3,0 0-1,0 0-1,0 0-11,-2-7-12,2 7-3,-3-8-10,6 5-11,-3-2-2,-3-3-11,2-1-7,0-2 1,-1 2-10,1 1 6,-2-4-8,-1-2 2,1 3-15,-1-1 1,0 0 4,1 1 6,-2 0-5,0 2-3,1-3-6,-2 5-2,0 0-1,-1-1 1,0 1-11,-3 2 3,5-1-9,-4 0 1,2 2 0,-4 2-2,-2 2 2,-1 0-5,-2 2 4,-2 6-8,-4 0 9,9 0-2,-8 4-1,7-2 5,-1 6-2,-1 1 4,2 3-8,-4 1 4,5 1 4,-2 1 2,3 2 7,2 0-12,-2 3-2,0-4 2,0 1-1,3 1 3,0 0 3,0 0 0,3 1 1,2 1-4,-3-5 4,4 0 1,2-3 0,-1 4 1,1-5-2,4 0 7,0 0-4,1 1 11,0-4 0,3-1-2,-1-2-3,2 4 3,3-5 11,1-2-15,-1 1 6,3-1 0,0-2 8,2-4-9,1 3-1,-3-5-1,8-1 0,-1-1-6,2 0 10,-3-1-3,2-3-4,-8-1-10,2 1 6,-2 0 0,1-2 5,-2 3-4,-2-2-4,-2 2 6,-1 2 2,-1-2 2,0 0 6,-1 1 7,-2 0 6,0 0 1,-2 1-1,-2 1-6,0 0-3,7-2-5,-7 2 0,4-2 2,-4 2-6,4 0 1,-4 0-1,0 0 0,0 0-4,0 0 3,0 0-8,0 0 2,0 0 1,0 0-3,0 0 4,0 0-4,0 0 1,0 0 0,0 0-4,4 0 3,-4 0 2,0 0 2,0 0-16,0 0 12,0 0-2,0 0 1,0 0 0,0 0-11,0 0 10,0 0 0,0 0 0,0 0 4,0 0 0,0 0-6,0 0-1,0 0 1,0 0-2,0 0-1,0 0 2,0 0 2,0 0-7,0 0-17,0 0-18,0 0-28,0 0-20,0 0-34,0 0-22,0 0-26,0 0-30,0 0-32,0 0-43,0 0-55,2-4-57,-2 4-219,0 0-654,0 0 289</inkml:trace>
  <inkml:trace contextRef="#ctx0" brushRef="#br0" timeOffset="33917.6286">9193 4553 174,'0'0'172,"0"0"8,0 0-3,0 0-7,0 0 4,0 0-9,-3 4-3,3-4-2,0 0-11,0 0-2,0 0-8,0 0-8,0 0-10,0 0 1,0 0-4,0 0-7,0 0-3,0 0-8,0 0-4,0 0-12,0 0-5,0 0 3,13-5 1,-8 5-2,5 1 2,3-4 4,1 3-12,2-2-6,-1 2-5,6 0-14,1 0-4,-2 2 10,2-2-20,-1 0-1,0-2-6,-6 2 1,1 0 0,-2 0-6,-1 0-5,-1 0-3,-3 2 0,-3-2-1,2 0-6,-4 0-6,0 0-9,-4 0 0,0 0-8,9 0-8,-9 0-13,0 0-12,5 2-15,-5-2-14,0 0-9,3 1-18,-3-1-28,0 0-23,0 0-33,0 0-28,0 0-22,0 0-11,-18 0-161,11 2-441,-1-1 195</inkml:trace>
  <inkml:trace contextRef="#ctx0" brushRef="#br0" timeOffset="34346.0726">9199 4647 81,'-5'2'172,"3"-1"-17,2-1-1,-7 4-10,7-4-5,-3 0-3,3 0-5,0 0-2,0 0-19,-3 3 0,3-3 13,0 0 22,4 5 4,1-3 3,3 2-3,0-1 2,2 0-6,4-2-2,1 4-9,1-4-9,7 1-7,-8-1-7,8 1-8,-1 0-8,-3-2-8,3 0-10,-1 0-9,-7 1-8,2-1-2,-2 0-14,-1 2 4,-4-2-2,0 0-11,-3 0 2,-1 0 0,1-2-8,-3 1 0,-3 1 10,8 1-15,-8-1 17,4 0-2,-4 0 11,0 0 15,7-1-14,-7 1 6,0 0-14,0 0 14,0 0-1,0 0 1,3 1-3,-3-1-2,0 0-18,0 0 5,0 0-1,0 0-15,0 0 3,0 0-7,0 0-1,0 0-6,0 0 0,0 0-12,0 0-3,0 0-5,0 0-2,0 0-1,0 0-19,0 0 9,0 0-6,0 0-9,0 0-16,0 0-7,0 0-11,0 0-14,0 0-12,0 0-17,0 0-18,0 0-27,0 0-26,0 0-27,0 0-39,0 0-40,0 0-214,0 0-545,-8-9 241</inkml:trace>
  <inkml:trace contextRef="#ctx0" brushRef="#br0" timeOffset="36983.732">9237 4666 170,'-5'-2'225,"1"0"0,0 1-5,-2-1-11,6 2-19,-4-2-18,4 2-15,-6 0-15,6 0-15,0 0-13,-2-3-4,2 3-12,0 0-13,0 0-9,0 0-6,0 0-9,0 0-4,0 0 13,11-2 2,-4 2 4,1 0 2,3 0-10,4 0-1,-1 0-11,0 0-6,6 0-5,-5 2-2,1-4-4,6 5-7,-5-3-1,7-1-3,-6 2-11,-5-1-4,10 2-15,-9 0-14,0-2-13,0 0-19,-4 0-9,0 0-13,-1-2-17,1 2-11,-4 0-10,-2 0-18,2 0-37,-6 0-34,4-5-185,-4 5-415,0 0 184</inkml:trace>
  <inkml:trace contextRef="#ctx0" brushRef="#br0" timeOffset="37531.9248">9233 4688 19,'-3'1'185,"0"1"-5,3-2-21,-6 0-12,6 0-19,0 0-1,0 0 2,0 0 4,16 4 7,-7-4-3,7 0-7,5-4-1,2 4 1,-2-3-7,-2 3-3,5-2-7,-2 0-14,-2 2-9,-4 0-14,4-1-1,-5 1-8,-2-2-8,-3 2-8,-2 0-7,-2-1-8,0 1-15,-1 0-3,-5 0-10,5 1-14,-5-1-24,0 0-19,0 0-11,-10-6-2,2 4 9,-4 0 3,-2-1 2,-7-1 3,5 3 6,-5 0 4,1 0 7,-2 2-3,2-4 8,5 1 12,-6 2 7,5 0 16,1 2 2,-1-2 12,5 0 8,-1 0 11,5 0-3,0 0 1,3-2 6,4 2-6,-7 0-9,7 0-1,0 0-5,0 0 2,0 0 3,0 0 4,0 0 7,30 0 3,-9 0-4,-2 0 3,3-2 1,0-1-2,2 2 1,-1 1-17,-2-2 1,0-1-1,-4 3-4,-4-1-3,1 1 0,-5 0-3,-1-3 4,-3 3-4,1-1-4,-3 2-2,2-1 2,-5 0 2,0 0-10,2 4 1,-2-4-16,0 0-7,-20 0-6,7 1-3,-1 2-10,-2-1 0,-5 3 2,-1-3 3,2 0-3,3-2 12,0 2-2,2-2 2,1 1 2,1-1 5,6 0-1,-1 0 3,2 2 2,2-2-5,4 0-5,-7 1-1,7-1-2,-3-4 0,3 4 2,0 0 8,0 0-2,16-4 2,-2 4-2,0-2 0,3 0-11,4-2-17,0 0-23,-6 4-23,1-5-21,-1 4-9,8-2-28,-9-1-30,3 2-32,-7 0-109,0 0-342,-3-2 152</inkml:trace>
  <inkml:trace contextRef="#ctx0" brushRef="#br0" timeOffset="48940.7518">11662 3973 79,'3'-6'251,"-2"3"-4,-1-1-12,0 0-8,2 1-11,-1-1-6,-1 4-20,0-7-1,0 3-15,0 4-2,0-7-11,0 7-1,-3-4-12,2 2-14,-2-2-13,2 0-11,-4 1-9,3 1-13,-4-1-18,-2 0-6,2 3-7,-5 0-9,-3 0-6,0 3-3,-1 0-7,1 6-9,0-2 7,0 3-10,0 1 5,3 1-9,1 2 1,0 1-7,4 2 8,-1 1-8,6-1-4,1 7 5,1-5 0,5 6-3,4-3 1,1 2-3,-1-2 7,4-1-8,-5-6-2,5 5 0,-4-6 2,0 0-1,-2-4 1,-3 2-7,0-5-7,-2 2-2,-1-1 4,-2 0 2,-2 1 4,-4-1-3,-4 1 15,-4-1-8,0-2-3,-2-1 1,-6-3 11,1 1-5,5-2-2,-1-2 3,-4-4 1,5 1-1,4-1 0,-5 0-4,6 3 4,5-4-1,-2 0-6,4 3-15,-1-2-20,2 3-23,-1-3-54,4 3-55,0-5-62,7-1-50,2 2-220,5-3-540,8 1 239</inkml:trace>
  <inkml:trace contextRef="#ctx0" brushRef="#br0" timeOffset="49579.5104">12418 4230 137,'0'0'140,"2"-4"-2,-2 4-11,0 0-8,0 0-1,4-3 4,-4 3 12,0 0 2,4-5 16,-4 5 12,0-2 10,0 2-1,3-5-11,-1-1-10,-2-2 0,2-1-16,-2-1-13,0-2 0,3 0-16,-6-3 2,2 3-4,0 1-4,-1 0-2,-1-1-11,1 4-2,-1 0-8,-2 4-7,3-2-11,-3 2-9,0 3-15,-5 1 3,2 6-8,-11 7-8,0 6 6,2-1 0,-2 4-7,2 1-5,6 1 5,-3 0 1,1-2-14,3 1 7,3-6-7,0 0-1,4-1-2,0-6-1,3 2-8,0-2 3,0-1-8,0-2 6,2 0 2,2-5 2,1-1 6,2-2 1,3-1-9,5-4 0,-2-4-2,6-5 7,-2-4-2,0-1-1,0-4-7,0-2 4,1-3 1,3-12 1,-6 12-5,4-13 6,-8 10 3,5-11-9,1 2 4,-9 9-2,2-2 0,-1 8-2,-1 1 1,-2 9 12,-2 7 14,-1 1-13,0-2-2,-2 6-11,0 1-2,-1 3-6,0 0 0,0 0 1,-5 28 1,0-2 3,-1 9 3,-6 9-1,2 5-1,1-3 0,-2-2 5,1-9 3,5 0-2,-2-2 1,1-1-8,-1-1 10,5-4-3,-3-1 2,5-2-2,-1-10-2,1-1 4,0-4-23,1 3-13,-1-6-6,3 0-8,-1-1-8,3-2-16,2-3-25,0 0-29,7-5-44,-1-4-21,8-6-32,-4 0-20,1-6-16,-1-1-139,-3-2-430,-4-3 191</inkml:trace>
  <inkml:trace contextRef="#ctx0" brushRef="#br0" timeOffset="50289.4524">12648 4116 42,'5'-9'76,"-3"2"17,0 2-12,-1 2-4,-1 0-7,0 3 23,0 0 5,0 0-4,-3 14 9,3-7-5,-2-1-2,2 3-5,2 3-3,-2-7-9,2 3-2,-1-2-2,6 1-2,-4-2-2,2 1 1,1-2-5,3-2 6,0 0 1,1-4-1,4 2-3,-1-5-5,0 1 0,-1-1-1,0-5 8,0 0-6,0-2 5,-4-1-5,3-3 10,-4-1-5,1 3 0,-3-1-3,-2-2 11,1 7-10,-3 3 6,1-1-4,-4 3-7,2 0-7,-1-1-19,-2 5 3,3 1-7,-14 4-3,0 2-7,1 5 1,-4 6-4,3 2-5,0-1-11,2 1 6,3-4-9,2-1-6,2 4 6,-1-2-4,7 1-2,1-7-6,1 6 4,1-4 1,1-1-7,2-4 6,8 2-3,-6-4-2,5 1-6,3-6 0,0-2-8,3-3-1,1-5 2,2 1 2,1-4-2,-3-3 4,-2-1 0,1-4 2,-2-2 3,-1 0-1,-1-3 3,-3 3-2,1 3 4,-7 3 3,-2-3 7,1 6 7,-2 4 9,-3 2 3,2 5-3,-3-4-11,3 5-4,-3 2-8,0 0 2,0 0 2,0 0 1,-4 19 1,2-4-5,2 2 2,-1-1 5,1 2-11,1 3 2,-1 0-5,3-4 5,0 1-2,-1-1 0,2 0 0,-1-2-1,-1 1 7,-1-5 2,3 1 0,-1-7-11,-1 3 12,-1-2-3,0-1-2,3-1 1,-3 0 11,2-2-8,0-1 3,4 1-2,0-4 5,0 0-6,4-3 4,1 0-7,0-4-3,2 0-6,-1-5 2,5-1-4,-2-2-3,1-3 3,-2-1 3,-1-2 3,0 1 0,-1-2 2,-2 2 19,-2 9 9,-1-2 19,-5 6 15,1 0 13,-1 4-4,0-1-3,-2 4-14,0 0-10,-1 2-8,0 0 3,-5 15 4,1-3-2,-3 4 4,-3 9 6,2 1-4,-1-4-7,-1 1 3,3-5-2,2-1 1,0 0-6,1-1 3,1-1-5,1-3 10,2-5-5,-3 3-4,3-3 1,0-1 7,3-1-4,-3-1 0,2 1 1,3-2-2,0 1-2,-5-4 0,11 1-6,-1-1-24,0-3-30,5-2-40,-2-2-26,1-3-54,5-3-46,0-5-47,-2-4-61,0 0-174,-3 1-521,0-1 231</inkml:trace>
  <inkml:trace contextRef="#ctx0" brushRef="#br0" timeOffset="50441.5595">13487 3820 76,'-4'-13'237,"0"2"-4,0 0 9,1 2-10,-1 4-20,2-3-25,1 4-24,1 0-52,-3-2-56,3 6-67,0 0-62,3-6-34,-3 6-151,0 0-282,11 16 125</inkml:trace>
  <inkml:trace contextRef="#ctx0" brushRef="#br0" timeOffset="51148.7015">13559 3921 257,'0'0'282,"0"5"-29,0 0-3,4 9 7,-1-2-5,-1 8-4,-1 3-10,3 2-14,1 1-22,0 4-20,-2-5-20,1-1-15,-1-8-10,0 1-11,-2-2-13,2-4-10,0 0-14,-3-4 3,1-2-10,2 0 2,-3 1 10,3-4 17,-3-2 14,4 3 5,-4-3-1,0 0-13,7-7-9,-1-2-18,1-7-9,3 0-10,-2-10-9,5 0-6,0-3-3,-1 4-10,1-2-4,-2 5 4,-1 6-9,-3 3-6,2 1-5,-4 2 0,0 6-13,0-3-1,-2 3-2,-1 0 2,3 2-2,-2 4-5,-3-2-3,11 0 1,-5 1-3,2 3-1,-1-1 8,0 1-10,4 1 0,-3-2-7,9 2-2,-2-1-7,1-4 3,0 0 1,1-3 2,-3 0 0,2-1-3,-1 1 3,-2-5 5,0 0-1,-2-4 5,0 0 6,-4-1-10,2 1-5,-4 1 6,0 5 10,-4-5 11,2 3 2,-2 4-5,-1-2-9,0 6-5,-5-6 6,-1 3-13,-4 5 13,-3 4-13,-2 2 3,-5 5 0,2 2-3,-2 4 3,3 2-11,2-1 6,2 3-18,2-2 4,0 2 0,5-3-5,3-3-2,5-1 3,-2 0-1,2-2 13,5-3-12,0-2 11,3 3-2,0-7-3,1 2-7,6-5 4,3-3-6,-4 0 11,-1-3 4,1-3 0,5-7 2,3 1 9,-2-6-3,-1 0-2,0-4 10,-3 1 4,0-2 1,0 1 4,-4-2 8,-1 3 1,-3-2 21,-3 7 0,-2 8-4,1 0 12,-3 0 5,0 2-2,-3 1-5,0 2-15,0 1-15,0 3 0,0 0-1,-5-4-5,5 4-11,-8 9-4,4-1-9,-1 3-5,0 8 4,1-3-4,-1 0 7,4 2-1,1 3 0,-2-4 0,2 6-3,0-3 9,2 2 3,-1-5-4,1 8 5,2-4 4,0-4-1,-2 0-2,0-2-1,1 1 5,-1-4 3,-1-2-5,0 2 7,-1-4-11,0 1 8,0-3 6,-2 0-3,-2-1 6,-2-1-15,-3-1-4,-1-2-13,-1 1-20,-3-5-23,0-1-36,0-3-48,-2-2-71,5-4-66,0 1-275,0-3-612,6-4 272</inkml:trace>
  <inkml:trace contextRef="#ctx0" brushRef="#br0" timeOffset="51418.3394">14741 3880 265,'4'-5'380,"3"0"-27,-4 1-18,0 1-39,0 2-30,-2-2-33,-1 3-32,0 0-15,-7 16-11,3 2-19,-6 12-7,0 2-22,-2-3-8,-2 15-13,1-15-11,2 2-6,-1-1-9,5-3 8,-1-2-23,-1-3 5,4-5-24,-1-1 7,3 0-7,-1-7-5,3 3 3,-1-6-11,2 0-17,0 0-2,2-1-6,-1 0 1,3-3-17,1-1-18,3 2-39,0-6-44,5-2-48,1-1-45,4-6-61,-1-3-41,-5 3-198,0-3-543,1-4 239</inkml:trace>
  <inkml:trace contextRef="#ctx0" brushRef="#br0" timeOffset="51611.4772">14569 4016 141,'-4'0'252,"-2"-3"5,2 6-19,4-3-22,-7-3-20,7 3-3,0 0 6,17 5-8,1 2-12,9-4-14,1 1-16,2-2-14,9-1-13,-8 1-10,-3 0-14,0 1-2,-2-3-12,-4 0-6,0 0-13,-10 0-9,2 0-9,-4 0-23,-3 0-31,2 0-47,-5 0-49,-4 0-94,7 0-292,-4-3-530,-3 3 235</inkml:trace>
  <inkml:trace contextRef="#ctx0" brushRef="#br0" timeOffset="52242.1126">14979 4071 261,'0'-12'264,"0"3"0,0 4-18,0-2-17,0 3-23,0 0-19,0 4-24,-1-5-24,1 5-18,0 0-12,0 0-12,0 0-7,-10 17-8,5-9-7,0 4-5,-1 2-5,2 2-11,0-5-2,-2 4 1,4-1-13,0-4 5,2 2 0,-1 0-9,2-3-1,-1 0-3,4-1 13,-1-3-14,3 3 3,-1-2 8,5-3 1,-1 1 11,1-1 4,5-3-6,-3-3 2,-1 1-4,4-3 5,-1-4 11,-4-1-8,4-2 5,-4-2-10,1-6 1,-5 4 1,-2-1-7,0 3 8,-1-2-8,-1 4 1,-1 3-10,-1-1-12,-1 3 0,-1-1-4,-1 1-15,-2 2-12,2 2-19,-4 1-23,-1 0-21,0 2-25,1 0-28,0 3-30,-3 1-30,3-1-34,0 3-45,5-1-15,-3 3-197,4-1-509,2 1 225</inkml:trace>
  <inkml:trace contextRef="#ctx0" brushRef="#br0" timeOffset="52746.7072">15626 3991 205,'3'-4'269,"-1"1"-31,-2 1-25,0 2-21,0 0-14,-14 13-13,3 0-14,-4 9-10,-1 2-17,1-1 3,-1 5-16,3-3-15,-1-1-8,6 0-5,2-7-9,1 1-1,2 0-12,1-1 1,2-5-7,0-2-2,3-1 3,0 0-8,1-2-5,3-3 2,3 1-2,1-3 3,6-2-13,-3-5-2,9 0-1,-9 0-8,1-4 6,7-6-7,-4-2-2,0 0 3,1-3-6,-4 3 2,-4 4 11,-1 1 15,-3 4 16,-3 1 14,-1 1-8,1 2-9,-2 0-10,1 3-13,-3 1-6,0 0-10,0 0 4,0 0-5,-6 12 5,0-3-5,2 1 0,1 2-3,-1-1-3,1 3 0,3-6 3,-1 5 4,2-2-3,-1-2-3,3 3 4,3-2-3,-1 0 1,4-1 14,-1-1-8,2-1-5,3-4 9,2 1 11,-3-1-1,-1-3 25,2 0 4,1-5 9,-5 2 11,4-4 6,-2-3-6,4-2 2,-3-1-3,-2-3-10,0 1-4,-3-2 5,0 3-8,-3-5-12,-1 1-2,-2 0-9,1 1-11,-4 1 2,1 0-12,-2 0-9,-1 6-23,-2-7-32,-1 2-28,0 3-30,2 3-34,-4 1-40,6 2-47,-4-1-67,3 2-79,-3 3-274,4-1-695,3 3 308</inkml:trace>
  <inkml:trace contextRef="#ctx0" brushRef="#br0" timeOffset="53442.9749">16625 3959 166,'5'-9'239,"-2"0"-6,1 2-9,-1 0-5,-2-2-8,2 3 1,-2 0-16,-1 0-7,3-1-19,-6 3-16,2-2-22,-2 3-15,-2 1-10,-4-1-16,-6 8-1,-8 4-16,-4 2-6,-8 10-8,1 3-6,-1 3-3,4 0-4,9-6-6,2 1-8,5-1 1,0-1 3,5-4-10,1-1-4,4 1 2,1 0 0,4 1 0,4 0 2,2-2 1,2 2-7,2-3 4,7 4 1,4-4 9,1 0-12,0-4-8,3-1 1,1-7-11,-1 1-20,-1-3-15,-3 0-15,-4-1-15,4-3-15,-7 2-21,-2-3-28,-3 0-22,1 0-17,-1-2-40,-2 0-20,-2 0-17,-2 0-123,0 2-392,-1-3 173</inkml:trace>
  <inkml:trace contextRef="#ctx0" brushRef="#br0" timeOffset="53659.0206">16412 4114 210,'-7'0'264,"7"0"-15,-6-1-14,6 1-22,0 0-18,0 0-17,0 0-17,0 0-11,21-3-10,-5 3-6,5-1-3,3 2-14,0-2-12,-2 2-7,5 0-11,-2 1-9,-2 1-7,-3-3-3,0 0-22,-4 0-20,1 1-26,-3-1-36,3-1-36,-3 2-52,0-2-50,0-2-65,-4 0-147,5 0-417,-3 1 185</inkml:trace>
  <inkml:trace contextRef="#ctx0" brushRef="#br0" timeOffset="54116.6455">17082 3904 164,'-3'-4'300,"2"-1"9,-2 3-15,3 2-18,-1-1-15,1 1-27,0 0-15,2-7-24,-2 7-6,9-1-23,4 2-1,9 3-13,4-1-8,3-2-11,9 1-1,-11-1-8,1-1-5,0 0 5,0 1-13,-4 3 17,-1-5 0,-8 5-5,-2-4-1,-3 0 4,-4-4 2,-1 4-3,2 1-5,-3-1-14,-4 0-3,6-1-10,-6 1-4,0 0-4,0 0-11,6 0-15,-6 0-15,0 0-21,0 0-34,0 0-10,-13-12-17,5 4-7,-1 6-9,0-3-13,-2-1-2,2 2-6,-1 0-4,0 3 3,0-1 6,0 4 1,0-2 16,-2 5-12,-1 3 13,2 3 4,-1 2 1,-4 8 2,1 4 7,-3 0 7,4 0 5,-2 2 3,-2 4 2,6 1 1,-4-3 6,3 1 1,-1-2 0,0 0 6,1 0 4,2-6-6,1 0 8,2-8 3,1 3 8,0-3-10,3-2-9,-2-3 13,3-1-3,-4 1-2,6-3-17,-1 1-31,1-3-39,-2-1-38,3-3-35,-3 8-48,3-8-69,0 0-283,0 0-607,0 0 269</inkml:trace>
  <inkml:trace contextRef="#ctx0" brushRef="#br0" timeOffset="54439.0516">17772 3577 194,'-2'-2'233,"1"-1"-26,1 3-25,0 0-18,0 0 1,3 17 2,3-2 3,1 8 0,-1 2-8,0 3 13,2 1-11,0 0-9,-1-3-9,0 2-5,0-3-7,0-1-3,0-7-16,-4 0-10,3 1-9,-2-5-7,-4-5-9,4 4-15,-1-3 1,0-1-1,-2-2-11,2 0 2,-3-2-5,3-2-2,-3 1-16,0-3-22,4 3-19,-4-3-28,4 0-16,-4 0-51,0 0-63,10-6-58,-4 0-27,-2-4-32,3 0-163,-2-4-482,4-3 213</inkml:trace>
  <inkml:trace contextRef="#ctx0" brushRef="#br0" timeOffset="54650.6675">18049 3584 4,'2'-7'167,"-2"3"-11,0-2-22,-1 2-20,0 1-9,1 3 3,0 0-3,-16 7-5,3 1 16,-1 6-5,-6 3 0,-1 1-6,-1 2-7,-1 2-5,-1-1-3,0 0-14,3 1-3,0 0-10,1 0-4,1-4-5,3 0-4,1-1-4,3-7-1,3 2-6,0-6-5,2 2-2,1-1-2,1-2-9,2-2-19,-1 1-12,1-2-21,3-2-20,0 0-22,-4 5-27,4-5-42,0 0-181,0 0-349,0 0 154</inkml:trace>
  <inkml:trace contextRef="#ctx0" brushRef="#br0" timeOffset="55018.5583">17628 3732 121,'0'0'244,"0"0"-11,-4-2-12,4 2-8,0 0-20,0 0-2,0 0-12,0 0-6,0 0 3,20 0 2,1-3-8,3 6-7,4-1-13,12 5-7,-1-4 0,-1 2-4,-11-3 3,1-2 7,-1 2-15,-2-1 4,-1-1-9,0 0-3,-3-1-6,2 2-4,-8 1-13,-2-2-2,-2 0 2,2 1-13,-6-2-8,2 1-12,-3 0-5,0 2-4,-2-2-10,-4 0-2,8 0-7,-8 0-4,6-1-5,-6 1-8,3-1-5,-3 1-6,5 2-6,-5-2-27,0 0-17,0 0-5,0 0-12,0 0-12,0 0-7,0 0-8,0 0-18,0 0-5,0 0-14,0 0-12,0 0-9,0 0-17,0 0-17,0 0-22,0 0-13,0 0-20,0 0-22,0 0-20,5 0-168,-5 0-471,0 0 209</inkml:trace>
  <inkml:trace contextRef="#ctx0" brushRef="#br0" timeOffset="59951.2992">431 7541 72,'0'0'149,"-12"-19"-13,12 19 5,0 0-6,0 0 3,-4-16 18,4 16-2,0 0-7,0 0-5,0 0-6,0-16-13,0 16-10,0 0-12,0 0-9,0 0-11,0 0-8,0 0-12,0 0-22,0 0 4,0 0-1,0 0-11,0 0-1,0 0-1,0 0 0,0 0-8,14 53 4,-6-38-6,-2 9 3,4-7-2,0 4-5,0-5 0,-2 1 0,-1-1 0,0-4-1,-1-3 2,-6-9-6,11 17 5,-7-6-1,-4-11 0,0 0 4,10 11 10,-10-11 3,0 0 10,7 10 2,-7-10 14,0 0 14,6 2 13,1-7 6,0-2-1,3-4-7,1-4 3,5-7-18,3-3 9,1-3-17,8-6 4,-4-4-5,2 2-4,2 1-4,-10 11-3,10-14 0,-14 13-14,3 1 1,-1 1-8,1 1-1,-5 1 12,-3 8-11,-1 0-5,-1 3-17,0 1 13,-4 3 4,1-1 3,1 2 0,-3 0 3,1 1-11,-1 1-5,-1-1 13,3 2-2,-4-1 11,0 3 2,3-5-17,-3 5-1,0 0-6,0 0 0,4-2 21,-4 2-18,0 0-6,0-5-2,0 5-2,0 0-7,0 0-1,0 0 3,0 0 11,0 0-7,0 0-21,0 0 21,0 0-2,0 0-5,0 0 4,0 0-10,0 0 13,0 0-2,0 0 1,0 0-5,0 0 4,0 0 2,0 0 0,0 0-8,0 0 10,0 0-2,0 0-3,0 0 0,0 0 3,0 0-3,0 0-3,0 0 3,0 0-3,0 0 2,0 0-1,0 0 2,0 0 0,0 0 3,0 0-4,0 0 4,0 0-5,0 0 8,0 0-4,0 0 9,0 0-8,0 0-6,0 0 7,0 0-10,0 0 12,0 0-12,0 0 6,0 0 9,0 0-9,0 0 0,0 0-2,0 0-7,0 0 28,0 0-23,0 0-16,0 0 8,0 0 11,0 0-10,0 0 11,0 0-4,0 0 20,0 0-14,0 0-10,0 0 13,0 0-10,0 0 12,0 0-9,0 0-1,0 0-2,0 0-1,0 0 15,0 0-11,0 0-2,0 0-5,0 0 4,0 0 4,0 0 5,0 0-1,0 0-2,0 0-10,0 0 2,0 0 4,0 0-15,0 0 15,0 0 2,0 0 10,0 0-11,0 0-2,0 0 8,0 0-2,0 0 5,0 0-19,0 0 10,0 0 6,0 0-2,0 0-6,0 0 4,0 0 2,0 0-2,0 0 3,0 0-9,0 0 9,0 0-9,0 0 12,0 0-7,0 0 3,0 0-6,0 0 7,0 0 7,0 0-9,0 0-4,0 0 9,0 0 0,0 0-9,0 0-2,0 0-11,0 0 8,0 0 9,0 0-17,0 0 19,0 0 4,0 0-4,0 0 7,0 0-17,0 0 7,0 0-21,0 0 38,0 0-13,0 0-13,0 0 11,0 0-1,0 0-5,0 0 5,0 0-1,0 0 9,0 0-6,0 0-7,0 0-1,0 0 5,0 0-3,0 0 5,0 0 10,0 0-11,0 0 6,0 0-12,0 0 4,0 0-15,0 0 8,0 0-31,0 0-22,0 0-22,0 0-26,0 0-27,0 0-33,0 0-31,0 0-48,0 0-31,0 0-229,7 0-549,-7 0 243</inkml:trace>
  <inkml:trace contextRef="#ctx0" brushRef="#br0" timeOffset="63091.4466">256 3878 33,'0'0'89,"0"0"3,0 0-2,-3-27 11,3 27-17,0 0 6,0-14-13,0 14 0,0 0-1,0 0-1,0 0 6,0 0-5,0 0-10,3-20-5,-3 20-2,0 0-8,0 0-8,0 0 6,0 0-13,0 0-4,0 0-4,0 0 1,0 0 2,0 0-6,0 0 0,8 49 1,-8-49 0,10 19-5,-10-19-2,7 16 3,-7-16-1,4 17 2,-4-17-1,6 13 3,-6-13-2,0 0 5,4 15-4,-4-15 10,0 0 2,0 0 3,0 0 6,6 13 0,-6-13-3,0 0 5,0 0-3,0 0 9,0 0 24,0 0 2,0 0-7,0 0-5,0 0-2,0 0 8,0 0-10,0 0 1,27-34-1,-16 18-14,2-4 2,2-2 6,2 0-26,-1-1 15,5-1-8,8-6-12,-12 7 10,13-9-3,-9 11-1,8-8-5,-7 7-3,-1 4 8,1-3-4,2-4-6,-3 8-3,-2-1 6,-1-2-4,0 5 2,-4 3-5,-3 0-7,2 0 4,-6 5 2,3 2-6,-3-2 6,0 0 4,0 4-7,-1 0-1,-2-1 5,0-1-14,-4 5 12,3-5-1,-3 5 7,4 0-5,-4 0 0,0 0-17,3-5 14,-3 5 1,0 0-4,0 0-11,0 0 14,0 0-9,0 0-5,0 0 9,0 0-6,0 0 1,0 0 4,6-2-6,-6 2 7,0 0-1,0 0 2,0 0-6,0 0 1,0 0-6,0 0 2,0 0-10,0 0 4,0 0 5,0 0 4,0 0 1,0 0-8,0 0 5,0 0-3,0 0 3,0 0-2,0 0-10,0 0 14,0 0-5,0 0-14,0 0 17,0 0 8,0 0-10,0 0-2,0 0-5,0 0 10,0 0-1,0 0 3,0 0-3,0 0 2,0 0-4,0 0 3,0 0-3,0 0-2,0 0 4,0 0-4,0 0 2,0 0-7,0 0 7,0 0-3,0 0 3,0 0 1,0 0-2,0 0-15,0 0 10,0 0-1,0 0 1,0 0-7,0 0-2,0 0 6,0 0-3,0 0 0,0 0 0,0 0 1,0 0 1,0 0 7,0 0-2,0 0-3,0 0-4,0 0 9,0 0-2,0 0-1,0 0 3,0 0-3,0 0-4,0 0 7,0 0 0,0 0-11,0 0 13,0 0 3,0 0-1,0 0-1,0 0-3,0 0 6,0 0-3,0 0 0,0 0 1,0 0 2,0 0-1,0 0 1,0 0-8,0 0 1,0 0 7,0 0-6,0 0 3,0 0 3,0 0 0,0 0 4,0 0-16,0 0-1,0 0-6,0 0-5,0 0-4,0 0-13,0 0-4,0 0-6,0 0-9,0 0-20,0 0-8,0 0-19,0 0-43,0 0-30,0 0-32,0 0-46,0 0-132,0 0-418,0 0 184</inkml:trace>
  <inkml:trace contextRef="#ctx0" brushRef="#br0" timeOffset="64569.3893">7215 5335 23,'6'-15'168,"-2"4"-11,3-5-9,-4 6-3,3-2 3,-3 2 0,-2 6-10,0-3-13,1 2-13,-1 1-12,1 3-13,-2 1-7,0 0-14,0 0-3,-10 17-3,4 6 2,-4 2-3,-4 4 6,3 0-9,-3 0-3,0-1 9,0-1-2,-2 1 0,-1-4-2,7 1 0,-2-2-4,0-1 1,6-10-6,0-1-6,-1-3 0,2 1-4,1-3-3,1-1-1,0-1 8,1-1 14,-1 1 8,3-1 0,0-3 11,-1 3 2,1-3-2,0 0 1,0 0 3,0 0 2,0 0-13,9-20-12,-2 3-6,3-8-4,3-1 0,-2-3-9,9-14-3,-3 13-4,1-13-5,2 5 1,0-3-1,-2 1-1,-1 12-10,-2-4 11,-2 5 1,3-1-1,0 1 1,-3 5-6,-2 1 12,-2 6 3,-1 3-7,-2 5-3,-3 0-7,1 5 13,-1-2-23,-2 2 2,-1 2 2,0 0-13,8 12 7,-2 3-7,-1 2 4,-1 12 4,-1 1-2,2 3-1,0 13 13,-3-9-20,2 10 18,-1-15 3,-1 1-9,3 1-5,-3-2 6,3-1-6,-5 0-1,3-3-3,1 1 16,-1-4-10,-1-7-5,2 1 13,-3-5-7,2 0-2,-1-1-16,-1-5 15,0 0-5,-1-2 4,1 2-18,1-1-14,-2-5-15,0 4-6,0-2-6,0-2-18,0-2-17,0 0-34,0 4-44,0-4-35,0 0-28,0 0-28,0 0-39,-7-18-166,7 13-502,-3-2 223</inkml:trace>
  <inkml:trace contextRef="#ctx0" brushRef="#br0" timeOffset="64786.4488">7193 5454 135,'-2'-2'258,"0"0"-7,2 2-12,-3-2-19,3 2-17,0 0-27,0-5-14,0 5-15,10-7-12,0 5-19,4-4-8,7 2-8,4 0-10,2 1-12,0-3-10,1 2-20,3-1-37,8 3-45,-9-2-55,11 0-50,-3 2-75,-9 0-132,-1 1-373,-2-3 166</inkml:trace>
  <inkml:trace contextRef="#ctx0" brushRef="#br0" timeOffset="65528.7738">8148 5467 193,'-6'-3'210,"-2"2"-11,5 1-7,-3-1-14,2-1-4,4 2-15,-7-1-14,7 1-13,0 0-10,0 0-10,-5-1-16,5 1-5,0 0-5,0 0-9,0 0 8,0 0 4,27 5-1,-11-5-3,8 0-3,3 4-8,2-3-4,11 1 21,1-2-2,2 2-1,2 0-3,-1-2-3,0 2-7,2 1-7,-1 2-9,3-8-5,-1 3-9,-4 3 2,0-6-8,0 3-3,-2 0-3,-10 3 0,7-8-8,-11 5-1,0-2 0,-4 1-4,1 2 2,-2-2-8,-7 1 0,-1-2-1,0 0 1,-5 0-2,-1 0 9,-2 2-12,-2 0-17,1-1-4,-2-1-15,2 0-28,-4-2-27,1 0-20,-2 1-10,0-2-11,-3 0-1,3 1 2,-6-3 20,2 0-3,-2 0 8,-1-1 13,0 1 3,0 0 11,-4-3 5,3 3 19,0-2 7,-2 3 17,2-4 16,0-2 17,2 5 19,-3 2 18,2-4 7,0 6 6,3-4 7,-2 2 7,2 0 8,2 2 8,-3-2 8,2 4 0,1-2-6,-1-1-7,1 1-3,2 3-6,0 0-18,-2-2 3,2 2-2,0 0-7,0 0-10,0 0 4,0 0-7,0 0-8,0 0 7,0 0-6,12 7-4,-5-2 7,7 4 0,-2 1 8,2 0-3,4 4-4,-1 1-10,0 2 7,-4-5-4,2 5-14,-2-5 4,-3 5-6,-2 0-8,0-1 14,-2 3-1,0-1-11,-3 1 1,-3-1 22,0 0-20,-3-1 2,1 1 3,-3-2-2,-1 1 1,-4-2-2,-2 4 3,-4 0 5,-1-2-18,-1-2-28,0-1-32,1-1-39,-6-1-35,6-3-42,0 1-64,5-5-68,-2 2-275,4-3-626,1-1 277</inkml:trace>
  <inkml:trace contextRef="#ctx0" brushRef="#br0" timeOffset="66366.9017">9909 5141 51,'4'-15'263,"-3"6"-28,1-1-18,-1 6-18,-1-3-23,1 2-21,-1 5-24,0 0-14,0 0-5,-4 18-11,3 9-2,-5 2-7,0 5-4,-2 12-11,-3 2 0,-1-1-7,1-2-7,-3-2 2,6-12 2,-2 2 5,1-2 4,-2-1 18,0-3-18,1-3-2,2 1-2,0-6-8,4-4-1,-1-1-3,2-4-10,-2 1 0,3-2-7,-1-4 0,0 2-5,0-2-4,2-1-3,0 0 0,-1 0 8,2-4 5,0 2 9,0-2 9,0 0 11,0 0 3,0 0 8,2 4 9,-2-4 6,0 0 3,0 0-13,0 0-10,5-17-6,1 7-9,-2-5-9,2 0-2,5-7 5,-4 3-12,6-1-5,-6 1-14,4-3 1,2 0-3,-1 2-3,-1-1-4,1 5 5,3-4-8,-2 8 1,-2-1 3,6 0-14,-1 3-4,-2 2 1,4 1 8,-1 3-14,0 4 0,-2 3-9,2 1 10,-2 2 0,7 5 0,-5 0-2,-3-1 6,-1 3-7,-1-3-7,-5 4-1,2 3-10,-5-5-5,1 2 2,-2-2-5,-3 5-1,-4 0 2,-4 2 5,-4 1-17,-2 1-8,-4-5-4,1-2-3,-4-1-5,1 3-4,-1-3-8,2-1 0,-1-3-7,0-3-2,2 1-3,2-3-9,-1-2-3,3 1-11,4-3-5,-1 0-14,4 0-21,0-3-22,1 1-1,2-2-22,3 0-22,1-3-17,0 0-137,1-1-401,3 1 178</inkml:trace>
  <inkml:trace contextRef="#ctx0" brushRef="#br0" timeOffset="67213.3866">10875 5240 137,'5'0'144,"-5"0"-6,0 0-1,0 0 7,6 0-7,-6 0-12,0 0-9,4 1 4,-4-1-4,0 0-1,0 0-2,0 0 15,0 0-6,0 0-4,6-1-6,-6 1 0,0 0-8,0 0-3,0 0-5,0 0-9,0 0-2,0 0-3,0 0-4,0 0-6,0 0 3,0 0 8,0 0-8,2-4 0,-2 4-9,0-5-5,0-1-13,0 1-8,-1-1-3,0-1-9,-2 1-4,2-1 1,-2-2-7,-1-2-8,-1 4 0,3-1 0,-3-1-4,-2 2-5,2 0-2,-1 1 4,-1 1-4,-1 1-3,0 0-2,0 1-7,0 2 9,-2 2 0,-4 1-3,-1 2 4,1 1 3,3 3-2,-6 0-2,1 1 1,3 0-3,-6 5 4,5-2-5,2 1 2,-2-2 0,4 3-1,-2-4-3,3 6 2,-1-2 1,2 2-2,0-2 3,0 0-1,3-1 0,1-2-3,0-2 4,2 3-1,1-1 0,0-3-4,1-1 5,0 0 2,1-1-2,0-2 1,1 4 6,2-4-6,0 2 2,2 0-1,1-1 2,0-1 0,2-2 1,1-1 2,1 2-1,-1-1 1,7 0-4,-3 1 2,1-1 0,1 1 0,1-1-2,-2 2 9,0-1-8,0 0-1,0-1 1,1 2-3,-8-1 4,6 2-4,-7 0 3,2 2-3,-1-4 0,-2 3 0,0 0 3,-1 1-7,-2 0 5,1 1 1,0-1-2,-4 2 1,3 1 2,-3 0 3,-1-1 1,-1 3 1,-2-2 3,1-1 2,-4 2-3,0 2 2,-6-2-2,3-1 6,-1-1-4,-3 0-1,-6 0-4,4-5 5,-5 3 1,5-4 0,-2-1 2,5 0-5,-4-1 2,-3 1 4,6-4-7,-1 4 3,1-5-6,-1 1 6,2-1-2,3 1 4,-3-1-4,6 0-3,-1 2-1,1-2-16,1 1-13,-1 0-27,2-3-32,1 1-35,0-1-48,3-1-58,-1 2-239,4-4-505,-1-1 225</inkml:trace>
  <inkml:trace contextRef="#ctx0" brushRef="#br0" timeOffset="67927.3781">12041 5238 6,'1'-5'202,"2"1"-7,-1 0-2,1 0-12,0-1-5,-1 0-2,0 0-6,-1 1-11,3 1-5,-2-2 12,0-2-2,-2 4-3,2 0-12,1-4-9,-5 3-10,4 1-6,-4-2-18,1 0-11,-1 1-3,1-1-11,-2-1-16,-2 0-2,0 3-11,0-5-4,-1 4-4,0-1-7,-3 0-3,0 1-1,-1 1-5,-2 1-4,-1 2-3,0 0 0,-4 1-2,0 3-1,-4 2-3,0 5 6,0 1 0,0 0 0,1 5 1,-1 2 1,-2-2-6,2 1-2,2 5 2,0 4 2,1 0 1,1-1 0,3-4 1,3 7 7,1-3-6,1-1 3,2 1 5,0-2-11,7-5 11,-1 2-8,1-3 4,1 3-6,2-3 5,1 2 7,3-4-7,0 1 3,2-2-4,0-1 20,0 1-17,3-3 4,3-1-18,-1 1 17,2-4 0,2 2 9,2-2-8,-5-3-7,1-1 8,6 1-8,-1 2 0,0-4-3,1 1 3,-6-3-21,-1 0 15,0-1 0,1 0-9,0 0 2,-3-1-1,-2 1-8,-1-4-24,0 3-14,-1-2-28,-1 3-30,2-3-34,-2-1-50,1 2-55,2-5-68,0-1-260,-2 3-609,1 0 269</inkml:trace>
  <inkml:trace contextRef="#ctx0" brushRef="#br0" timeOffset="68655.507">13035 5492 195,'2'-6'222,"-1"1"-10,2 0-8,-2-1-8,-1 0-12,2-3-4,-1 4 1,1-7-12,1 3-5,-3 1-12,0-4-12,0 1-2,0 1-12,-2 0-7,1 0-7,-2-4-7,1 4-15,0 0-12,-3 0-6,3-1-8,-4 2-7,0 1-10,-1-2-9,0 5-3,-5-2-7,-2 3-6,-1 1-3,0 6 0,-8 1-5,5 2 1,-4 5 1,2 1-8,0 2 3,0 3 3,2 2 5,1 1-9,8-6 8,-3 2-9,4 0 2,0-1-5,0-1 0,2 2 4,4-1 1,-3-5 0,5 3-1,0-1-3,0-2 6,5 1-5,-3-1 4,3-2 2,0-2-6,2 2 3,0-4-1,5-1 3,0-1 0,2 0-1,1-5-1,0 2-2,-1-4-4,3-2 1,-2-1 2,2-5-6,2 0 8,-2-2-5,1 1-2,-1-1-1,-2-4 3,-5 6-3,0-1 6,0 1 3,-4 4 15,1 0 9,-2 2 11,-1-1 5,1 7 10,-4-4-12,0 0-18,1 2-11,-2 3-11,1-3-6,-1 3 7,0 0-7,-3 16 3,-1-8-1,1 4-2,-4 1-2,5 5 5,-1-1-1,1 0 4,2 1-6,5-1 4,0 2 0,2-1 3,5 1 0,4 0-2,-1-2 1,6-6 9,-2 1-7,5-3-4,-4-3 3,4-1 1,-1-5 2,-4 0 0,2-2 15,-4 0-5,-3 1-6,7-8 0,-6 1 13,5-1-7,-3-2 2,-2 3-1,-4-2-17,-3 4 4,1 0-29,-1-2-30,-1 1-42,-5 2-47,2 0-58,-3-2-64,2 3-80,-3 4-230,-8-5-615,1 4 272</inkml:trace>
  <inkml:trace contextRef="#ctx0" brushRef="#br0" timeOffset="69529.15">9651 5909 48,'0'-6'274,"0"2"-24,-2 0-28,0 1-28,2 3-20,-10 5-5,0 5-5,-9 9-9,0 4-1,-12 15-2,-3-1-14,-2 6-6,0-4-7,-16 19-8,17-19-6,-3-1 6,1 1 2,-1 2 2,2-8 4,0 0-9,2-4 8,11-6-7,-3-5-11,4 2-1,3-2-1,1-2-8,0-3-6,4-3-8,5-2-14,-1-4 5,5 1-3,-1-1 0,2-1-16,1-1 21,2-1 4,1-1 9,-5 2 11,5-2 2,0 0 0,0 0-8,0 0-9,-4-7-10,3 0-6,1-3-10,0-2-6,1-3-3,1-4-11,-1-8-4,0 2-1,-1-5-9,0 6-2,3 4 2,0 2-8,-2-3-3,1 10 2,1 1-1,-2-2-1,0 7-5,-2-3-5,1 4-10,0 4-6,0-3-4,0 3-3,0 0 4,-3 15 3,0 2 1,-1 0 7,0 1-1,0 7-1,0 0-2,-1-1-1,1-4 7,1 4-5,3-8 2,-1-1 4,1-2 1,3 0-10,-3-4 7,0 2 0,4-3 6,-1 1 4,4-2 6,3-3-12,4-1 5,7 1 3,1-3-4,5-3 1,4-1-2,9-2-2,0-2-4,0 4 2,0-5-8,-1 5 7,-14 0-14,-1 1-16,3-1-10,-3 1-15,-5-1 4,2 0-40,-6 3-26,-5-2-16,-1 2-17,0-2-20,2 1-22,-5 0-23,-1 1-22,0 0-32,-1 0-17,-4 0-23,7 1-203,-7-1-556,0 0 247</inkml:trace>
  <inkml:trace contextRef="#ctx0" brushRef="#br0" timeOffset="70057.5004">7611 6805 78,'0'-12'246,"0"0"-16,0 5-17,0 0-26,-1 2-24,1 5-22,0 0-10,0 0-12,-6 16-14,3 4-12,-7 7-2,3 3-10,-1 3-8,-4 11-4,-1 2-10,4-11-1,-4 8-5,-1 0-7,6-10-8,-3 2 0,1-1-2,1-3-3,1 0-4,-2-3-1,2-2-6,2-7 7,2-2-1,0-1 0,-1-4-7,4-3-2,0 4-1,1-5-5,-2-4 3,4 3-5,-1 0 1,0-4-2,5-2-1,0 1 3,-1-2-1,5 0-5,3-3-6,1-1-15,6-4-15,-6 0-25,5-1-7,0-1-26,0 0-14,-5 1-34,1-3-26,-4 2-30,0 1-119,-1 2-336,-3-1 149</inkml:trace>
  <inkml:trace contextRef="#ctx0" brushRef="#br0" timeOffset="70671.9546">7345 7229 191,'-4'-1'242,"-2"0"-13,3 1-22,3 0-7,-4-6-22,4 6-12,6-7-23,5-3-13,3 3-9,7-3-18,3-2-6,2 2-7,2-2-2,10-2-6,-13 7-6,2 0-5,-3-1-5,-2 4-9,-1 4-6,-4 0 0,-4 2-16,1 0-4,-4 1-2,-4 5-4,2-2-6,-1 2 1,-3 0-3,2 8-2,-2-4 3,0 0 0,-2-1-8,1-1 4,1 1-1,0-2-3,-3 0 2,2 1-2,0-3 1,1-1 1,1-2-2,0-1 2,-2-1 2,3-2 1,1-2-3,1-1 3,2-1-2,1-6 9,-1 1 3,2-7 3,-1 2 5,-1 0 3,-2 1 6,0-2 1,0 0 0,-3 3 8,1-1 2,-2 6-2,-1-3 4,0 2-10,-3 1-3,2 1-5,-4 1-1,0 2-14,-1-1-1,3 4-8,-10 2 1,2 3-4,-5 6-3,-4 4-7,4-1-3,-2 3-2,3 2-4,2-3-6,1-2-8,4 2-3,0-3 0,3 2 1,0-4 3,4 2 4,-2-1 4,5-4-2,0 5 1,0-5-2,4-1 1,2-2 4,0-3-4,5 1 0,-1-6-5,1 2-2,5-5-4,-2-6-5,1 0-4,1-1-8,-4-1-2,0-6 0,-1 1-7,-3 0-6,0-2-2,-4 3 4,2-4 0,-7 5 6,1 6 4,-2-2 4,-1 2 4,0 1 4,-2 3 4,-2 3-2,4 0-3,-2 4 8,0 0-3,-4-3-2,4 3-4,0 0 8,-3 18-1,0-6 1,1 4 4,2 0 5,2-1-1,-1 1 3,1 2-4,0-1 7,-1 1-5,3-1-17,-2-5-13,1 2-29,-1 1-14,2-3-21,0-3-22,0 1-24,-1-2-104,1-4-285,2 1 126</inkml:trace>
  <inkml:trace contextRef="#ctx0" brushRef="#br0" timeOffset="71166.3295">8212 7163 238,'2'-7'266,"1"1"-12,-2 2-27,1 2-25,-1-1-22,-1 3-24,0 0-13,0 0-16,0 0-11,-1 16-7,1-5-8,-3 5-7,1 0-10,-1 1-5,2-5-9,-2 0-5,1 4-9,-1-6-4,1 2-5,2-1 0,-5-5-7,5-2 3,0 2-1,-2-1 14,2-3 13,0-2 11,0 5 27,0-5-10,0 0-5,0 0-11,0 0-9,2-13-11,2 3-8,2-3-7,2-4-6,2 2 1,1 1-13,-1 2 1,2 0-7,0 2 5,-5 1-6,3 4-7,0 0 5,-2 4-10,1 0 0,-1 1-4,-1 4 1,2 1-15,-2 4 11,-3-1 2,0 3-2,0-2-6,1 2 5,-5 0-1,2 2 1,-2-3-1,0 0 3,-2 2 0,0-6 0,1 1 0,-1-1 13,1-1-2,1-2 11,0 0 6,0-3 28,0 0 0,0 0-10,0 0-7,6-11-13,-1-2-7,2-2 1,3 0-8,4-10-8,3 4-4,0 0 2,0 7-8,-4 2 4,1 3-1,-2 2-4,1 0 2,-3 3-1,0 3-7,-2 1 3,1 1 7,-1 4-13,-1 3 5,-1 1 2,-1 3-4,0 3-4,0 0 9,-3 3-7,-2 0 4,0-1 2,0-1-1,-2-3 7,2 2 2,0-4-36,0-1-20,0-2-27,0 1-26,0-2-28,0-3-22,2 2-17,-1-3-16,2-1-22,-3-2-21,11-2-33,-7-1-163,5-6-465,1-1 206</inkml:trace>
  <inkml:trace contextRef="#ctx0" brushRef="#br0" timeOffset="71369.5904">8738 7161 128,'4'-6'188,"-4"1"-17,2 4-28,-2 1 4,0 0 14,0 0 2,-2 14-3,-1-5-7,1 3-5,-1-1-7,-3 4-11,2 2-9,1 1-12,0-1-12,0 0-8,-1 0-8,1-2-14,-1 2-41,3-5-39,-1 0-52,0-3-60,2-1-50,0 0-167,2-3-369,-2-1 165</inkml:trace>
  <inkml:trace contextRef="#ctx0" brushRef="#br0" timeOffset="71855.4864">8890 7146 133,'-2'-4'336,"2"4"-37,0-5-32,0 5-33,0 0-25,0 0-21,0 0-18,-3 13-16,1 0-15,-1 2-16,-1 2-8,4-1-16,-4 1-5,1 0 5,2-5-15,-1 1-4,1-4-2,-3-1-3,2 4-6,-1-7 2,3-1 8,-2 1 11,0-2 34,2-3 21,0 0 15,0 4 6,0-4 3,0 0-18,0 0-21,6-16-6,-3 6-18,2-6-10,2 0-11,7-7-9,-5 6-15,5-1 2,-3 4-13,0 1-5,-2 2-13,-1 4-6,-2 1-1,0 3-9,-1 2-2,1 1 7,-1 1-16,3 4-3,-3 1-4,2 3-7,-1 3-2,-1 1-11,0 4-19,0 0-34,-2-1-29,0 2-31,0 1-33,-2-2-36,1-1-37,0-3-27,3-2-34,0-3-12,2 1-234,0-1-591,6-3 261</inkml:trace>
  <inkml:trace contextRef="#ctx0" brushRef="#br0" timeOffset="72373.7374">9225 7302 115,'13'-20'217,"-2"1"-1,1-5-3,-4 0 14,-2 6 17,-1 2 4,0-2 3,-4 5-1,2 2 1,-3 0-6,0 0-16,0 6-22,-2-4-23,0 6-26,0 2-23,2 1-14,-14 7-9,4 2-10,-4 4-7,-1 8-15,-2-2 1,4 3-16,0 0-6,2-1-6,4-4-8,1 0-16,2-2-2,1-1-8,2-3-1,2-1-6,-1-5-6,2 2 0,-2-3-1,0 1 6,3-3-2,1-2-1,-4 0-6,15-5 4,-3-2 0,-3-3-6,4-2 3,-3 0-9,3-3 7,-2 1 20,-1-1-23,-4 9 9,-1-3-3,1 1-7,1 2 1,-4 3 7,-3 0-15,2-1 3,-2 4-8,3-1-4,-3 1-3,0 0 10,0 10-3,0-3 4,-1-2-2,2 4 16,-1-1-9,1-1-2,-1 2 1,3 0 15,-3-1-9,5-3 4,-3 3-4,1-4 5,2 1 1,2-3 14,1-1-13,-1-2 3,4-1 0,3-2-6,0 0-1,1-6 8,-3-1-3,5-7-1,-1-3 9,2 2-3,-1-6-9,-3-1-4,1-3 2,-3-2 0,5-11-2,-6 12 9,-2 2-4,-1 1 14,-5 9 5,-2 0 8,2 4 6,-2 5 14,-1-1-5,2 3-10,-2 1-27,-2 4 7,2 2 0,0 0-2,-14 17-5,4-1 3,-2 6 7,2 5-13,0-2 3,1 4-4,3-3 0,3 3 1,0 0 3,4 1-6,1-4 4,0-2-5,3-5-13,-1-4-4,1 0-17,1-2-19,3-3-3,-1 1-23,5-6-23,-1 4-32,3-6-47,3-3-44,6-9-67,-3 2-312,0 0-652,0-5 289</inkml:trace>
  <inkml:trace contextRef="#ctx0" brushRef="#br0" timeOffset="73241.5507">13316 5843 123,'-6'-2'274,"2"-2"1,-2-1 14,3 1-26,2 3-21,1 1-26,-3-3-25,3 3-23,0 0-19,0 0-13,14 16-4,0-4-3,10 5 0,12 9-4,21 13-3,-12-12-9,17 15 2,3 0-8,-2-5-2,4 3 4,-5-5-17,2-1 8,-3 6-16,-14-22-2,19 16-12,-20-10 5,20 7-13,-21-10-12,-1 2-7,-1-6-1,-15-5-3,8 4-18,-13-8-14,-1-2 0,-10 0 0,-3-4 1,-2-1-1,0-2-13,-4-3-22,0-5-20,-3-2-2,-3-9-1,-4-3 4,-3-2 4,-4-1 0,0-1 13,2 4 5,-2 1 11,-1 2 3,6 7 12,0 0 15,2 3 13,2 0 0,0 3 2,2 3-4,1-1-23,0 3-3,2 2 0,0 0-1,10 13 0,-3 2-4,3 2 2,1 5-1,3 4 1,-3 1-1,-1 2 0,-1 2-2,-1 0 5,-1-1-1,-4-1-15,-3 0-12,-3 0-28,0-3-32,-1-1-33,-3-5-41,0 1-47,2-2-45,-1-4-262,1-1-559,2-4 247</inkml:trace>
  <inkml:trace contextRef="#ctx0" brushRef="#br0" timeOffset="73503.5554">14800 6457 22,'7'-8'421,"0"1"-49,-1 4-44,-3-1-34,1 2-29,-2 1-39,-2 1-23,2 7-12,-2 2 10,-2 9-4,-3 7-13,-2 1-8,0 6-40,-3-3 30,2 4-34,-8 11-11,-1 0-6,6-16-15,1 2-7,-1 3-16,2-3 5,1-1-1,1-5-10,0 0-8,4-5-2,0-7-6,1 1 0,2-4-12,-2 4-19,2-6 12,2 0-7,-2-2-20,2 0-9,4-1-31,1-1-48,2-3-39,0-3-59,6-6-62,4-2-61,0 0-57,-3-4-198,1 1-601,0-2 266</inkml:trace>
  <inkml:trace contextRef="#ctx0" brushRef="#br0" timeOffset="74084.6397">14614 6717 147,'-4'-2'269,"4"2"-27,0 0-25,0 0-20,16-7-21,-1 4-13,6-2-15,7 4-11,0 1-12,12 1-8,-10 1-8,8 0-4,-12 2-2,0-1-10,-4 3-8,-1 0-8,-4-1-7,-5 5-9,0-1-6,-3-2-3,-2 1-7,-2 1-8,1-3 0,-2 3-3,-1-2-9,0-2 4,-2 1-3,4 0 0,-3-1-1,1 1-2,-1-2 2,0-2 0,4 0-2,-2-2 1,2 3-3,2-6-1,2 3-4,4-5-7,0-2 3,-1 1 5,-2-1-4,-2 1 1,-1-1 6,2-5 1,-1 7 6,-3-4 0,0 1 8,0-1 10,-3 4-3,-1 0 5,-1 1-7,-1-2-14,-1 3 1,-1 0-6,2 3-7,-10-1-12,3 3 11,-4 3 3,-1-1-2,-2 6-3,4-2-4,-4 4-1,4 3-8,0-2 8,3 1-9,0 2 5,3-7-6,4 5 1,0-2-1,2 4 3,3 0-4,2-8 6,0 4 3,7-3-2,-1 2-8,1-6-6,9-1-6,-2-4-7,1 0-5,2-3-9,-2-3-1,1-1-7,-3-6-7,1 1-9,-1-3-6,-1 0 1,-1-6 9,-4 1 3,-2 0 6,-2 4 7,-3-2 9,0 4 22,-3-2-4,0 6 8,-2 0 13,-2 1 12,4 4-4,-4 1-5,0-2-5,0 4-2,0 2-2,0 0 2,0 0-3,0 15 4,0-6-3,0 4 0,-1 3 0,-2 1 2,3 1 0,-2-2 5,2 3-5,0 0-2,0-2 3,0 1-31,0-1-22,0-6-28,2 1-43,1-2-46,0 0-46,-2-3-181,6-1-429,0 0 190</inkml:trace>
  <inkml:trace contextRef="#ctx0" brushRef="#br0" timeOffset="74751.5972">15592 6786 192,'4'-9'309,"0"6"9,-1-5-9,1 3-24,-3 1-31,1 1-30,1 1-30,-3 2-23,0 0-12,0 0 2,-6 18-8,4-7-5,-3 3-16,1 6-10,-6 4-13,5-5-2,-3-2-14,0 0-4,3-2-17,-3-5-5,4 0-11,-1-1 2,0 0-4,1-4-3,1 2-2,1-3 4,-1 0-3,1-4 12,2 0 5,0 0-6,0 0-25,0 0 9,7-19-10,3 6 13,4-6-36,3 3 9,0 1-17,1 4-2,4-3-1,-4 2 3,3 4-2,-7 2-3,0 1 0,0 5 1,-7 0-13,0 0 4,2 2-3,-1 3 4,-4 3-5,2 3 12,-3-1-2,-2 9 5,2-4-6,-4 0 6,-2 1-2,-1 0 0,-1 1-6,1-6 6,1-1 6,-1 0 2,1-3-2,-1-1 1,1-1 10,2 0 1,-1-4 2,2-1 23,0 0-9,0 0-10,0 0-11,10-12-12,0 2-5,6-6-3,2-1-15,5-1 2,1-1-11,9-2 15,-6 7-4,0 2-9,-5 1 5,-2 4 6,-5 2-10,-2 1 2,2 3 4,-9 1-1,0 4-1,1 1 6,-3-2-2,-1 6 4,-1-1 4,0 4 4,-2 2 12,0-3-5,0 5 5,-2-2 3,-3 1 0,2-1-4,2-4 1,0 2-25,-1-4-39,-2 3-30,4-3-29,0 0-29,3-1-19,0-2-28,-1-1-21,6 1-26,1-1-18,-3-3-5,5-1-140,-1-3-438,3-1 194,-2-4 1687,3-1-1108,3-6 35,-1-4 28,2 2 27,0-4 28,3-4 22,-4 1 22,3 2 22,-4 2 18,0 3 14,-6 3 13,0 4 7,-3 3 1,-1 0-7,-3 5-30,1 0-18,-4-1-12,0 3-23,0 0-1,0 0 0,-6 12-2,-2 0 4,1 2-11,-2 1-1,1 2 6,1-2-21,0 1 1,2-4 0,1 3-10,0-6-2,1 2 0,3-2-8,0-2 1,3 0-12,0-2-12,2 2-54,4-2-45,-1-2-58,9-3-73,-3-3-57,0-1-264,0-2-586,-1-1 260</inkml:trace>
  <inkml:trace contextRef="#ctx0" brushRef="#br0" timeOffset="74972.95">16428 6617 156,'-5'-10'233,"2"0"-24,0 3-30,-1 5-42,-2-5-58,1 6-56,-1 1-66,6 0-120,-11 9-175,4-3 78</inkml:trace>
  <inkml:trace contextRef="#ctx0" brushRef="#br0" timeOffset="75222.9503">16520 6892 322,'4'-2'357,"-4"2"-10,0 0-32,7 0-19,-7 0-38,0 0-22,0 0-32,0 0-25,8 5-13,-9 1-11,0 0-6,-2 1-15,0 6-7,-1-4-12,1 0 5,-1 0-21,1-1-12,-1-3-3,3 0-20,-1 0 7,2 0 0,0-5 5,-4 2 16,4 1 3,0-3 8,0 0-13,0 0-11,15-15-10,-2 4-6,4-2-2,4-3-12,2 3-2,1 0-8,1 0-3,-4 5-8,3 1 0,-4 3-11,-6 3-2,0 1 1,-3 2-9,-1 5-4,-3 0 1,1 1 8,-5 4-14,2 6-7,-2-2 10,-2-1 1,-2 2-3,-1 2 3,-1-3-5,-1 1 12,2-1-52,0-2-50,0-1-42,1-2-40,2 2-35,4-4-43,5 1-57,2 1-318,2-3-680,7-1 301</inkml:trace>
  <inkml:trace contextRef="#ctx0" brushRef="#br0" timeOffset="75742.7346">17119 7040 160,'20'-22'234,"-1"3"1,-2-1 10,-7 4 16,-3 3 10,0 4 15,-3-1-2,-1 0-34,-2 5-27,-5-1-26,0 3-19,-3 0-14,-10 3-16,-3 3 1,-8 2-1,1 5-18,2 0-5,1 3-18,0 2 6,3 0-20,3 1-9,5-5-5,3 0-12,3-3 7,3 3-15,0-4-8,2 2-1,2-3 1,4 0-5,2-1-16,8-1-22,7-1-22,-1-4-10,3-2-8,1-3-2,-3-2 0,3-1 18,-5-3-11,1 0 9,-6 2-8,-3 2 19,-1 1 27,0 2 15,-3 0 12,-4 1 1,0 1-8,-3 3-19,4-2-6,-4 2 1,0 0-2,0 0-1,-10 12-2,3-2 1,-3 0-4,3-1 8,0 4-2,0-1-2,4 1 0,-2-4-31,4 0 46,0 1-10,2 0 5,0-1-6,4 1 4,0-3 0,3 1-4,3-4 0,6 1 4,-1-1-4,5-4 0,0 1 1,4-5-5,-1-2 4,1-1-3,-2-5 1,5-1-8,8-5 10,-12 2-11,2-2 9,-2-2-4,7-12 12,-10 10 0,0-3 6,-4 0-2,0-1 9,-1 3 13,-10 6 7,-1 5 2,-2 2 7,-1 3-11,-2-1-13,0 4-8,-5 0-3,-1 3-3,-5 2-8,-3 6 2,-6 5-2,2 5 2,-2 6-9,3 0-1,3 2-1,0 0-5,4 0-1,0 0-1,6-7 1,-1 6-7,2-8 0,1 1-10,4-3 3,1 2-1,-1-4 0,4-1-9,1-2 6,4 1-13,2-2-12,1-1-15,0-1-1,3-3-21,-1-2-38,-1 0-37,-1-2-34,0-3-51,0 2-44,-1-4-57,-4 1-334,-2 0-727,-2-1 321</inkml:trace>
  <inkml:trace contextRef="#ctx0" brushRef="#br0" timeOffset="76738.2653">10679 6033 3,'0'-12'250,"0"0"3,-1 2-2,-1 2-17,2 4-29,0-2-26,0 3-21,0 3-19,0 0-17,-8 26-7,2 4 5,-2 0-5,-4 19-6,-3 5-9,4-1 13,-4 5-6,-1-3-8,2-1 1,-1-1-3,1-5-2,-1-2 5,1-3 0,-2-1-9,4-13-10,1 2-2,-5 0-3,4-4-1,3-2-11,-4 3 0,3-6-14,2-5-2,0-3 10,0-1-14,5-3-5,-1-2-8,0 0-5,1-2 9,3-4-3,-3 3-7,2-2-8,1-3-12,0 0-29,0 0-39,-6-8-25,2 2-26,1-4-16,-1-3-8,1-4-11,-4-6 3,2-2 8,2 6 8,-3-6 9,0 5 11,2 3 16,1 1 14,1-1 15,-1 5 22,1 2 28,0-1 10,0 6 2,1-1 2,1 1-4,-2 3-6,2 2 4,0 0-2,0 0 12,7 9 10,-2-3 11,-1 5 10,3 2 4,-2 3 3,3 1 0,-3 0-2,5 5 2,0-7 5,1 2-8,-4-2 5,3-4 3,-3 4-3,4-1 2,-1-4 1,-1 3 9,-1-7 8,6-3 8,-4-1 5,7 1 3,-2-6-5,8-4-5,2-3 2,0-2-10,12-7-3,-1-2-6,0-3 3,-1 2-21,-9 2 1,-1 3-4,-1 1-9,4 0 3,-4 0-10,-4 3-18,1-1-17,-3 4-16,-5 0-12,0 3-19,-3 1-11,-3 0-21,0 1-21,0 2-26,-2-1-31,-1 1-33,1 1-31,-2 0-209,-3 2-487,0 0 216</inkml:trace>
  <inkml:trace contextRef="#ctx0" brushRef="#br0" timeOffset="77567.9867">8390 8756 98,'-1'-3'229,"-1"-2"0,-1-1-11,2 0-6,-2-4-6,2 3-10,-3-5-2,1 0-14,-3-4-11,2 3-1,-3-1-6,0 1-21,2 2-4,-3 3-7,3 1-12,-1 0 3,-1 2-11,-3 1-14,3-1-13,-3 5-1,0 2-16,-3 5-15,-2 5-1,-3 6-5,1 4-1,0 3-6,0 4-4,1 2-9,3-4 5,1 2-10,4-2 0,2 0 3,-1-1-7,5-7-7,0-1-1,2 1-7,3-6 2,-2-4 6,2 3-3,0-5 6,1 0-12,0-4-5,0-2 8,5-1-6,1-4 17,1-3 4,2-3-19,5-8 4,-4-5 3,2 1-10,-1-5 10,-4-4-2,-1-1-5,3-12 5,-6 9-8,3-11-4,-3-2 7,-3 12-2,-1 1-1,0-11 3,-1 13 2,0 4 0,-1 9 6,-1 3 8,3 5 11,-6 2-9,3 0-3,-1 2-5,1 7-11,0-2 0,0 3-4,0 0 5,1 20-5,2 4 12,-2 6-6,1 1-1,-1 0 2,2 4 0,4 1-8,-1-3 6,-2 1-12,2-4-11,1-1-22,1-1-20,-2-3-28,-1-6-27,1-2-41,1-3-26,-1 0-11,1-6-15,-2-1-17,4-5-190,-5-2-457,3-5 202</inkml:trace>
  <inkml:trace contextRef="#ctx0" brushRef="#br0" timeOffset="78219.2307">8484 8585 66,'0'-5'226,"0"0"-20,-1 4-22,1 1-22,1-7-20,2 2-18,-3 5-15,0-2-11,0 2-7,6-3-7,-6 3-8,7-2-9,-3 0-7,3-4-3,2 4-7,-1-5 1,1 0-10,2-5 4,2 1 0,-4 2 8,3-3 7,-4-1 2,1 0 2,-2-2-1,0 0 6,-2-1 8,-2 5-4,0-3-2,0 3 3,-3 1-2,0 4 0,1 0-2,-2-2-6,1 5-14,0 3-6,-3-4-8,3 4-4,-10 7-5,2 5-2,-1 5-2,-3 6-1,2 1-5,1 2-9,1-2-2,5 3-12,-1-9-7,1 2 1,4-3 1,2 2 0,4-3 2,0-2-2,3-2 10,4-4-2,0-2-6,3-3 7,4-6-4,3-2 1,-4-4 0,3-6-1,2-2 3,-3-2-2,1-3-1,-2-3 1,-1 0 0,-2-2 3,-4 1-1,0-6 6,-4 1-5,-4 6-1,-3 0 3,-5 6 8,2 2-5,-3 5 6,-1 1 8,0 3 11,0-1-9,-3 4-10,2 0-1,0 4-1,-1 2-4,2 2 7,0 2-8,1 1-4,1 4 0,4-1 1,1 4 0,1-1 2,3 5 1,1 0 12,1-3-17,-1 0 4,2 1-3,0 0-2,1-1-8,-4 3-8,3-5-9,-6-2-9,3 0-8,-2-2-11,0 0-8,-2-3 5,1-1 6,-2-3 7,1 2 3,-3-3 13,7 0-2,-4-4 4,2-7-2,1 1 4,-1-8 1,2-6-4,3-4 4,-3 6 0,0-6 0,2 3 3,-2-1 4,1 1 5,-1 1 4,-3 5 12,1 4 8,0-1 16,-2 7 19,1 0 2,-3 2-5,1 2-3,-2 1-9,0 1-8,0 3-4,0 0 3,0 0 0,6 15 6,-5-4 1,3 1-4,-1-1 0,2 5-1,2 0 0,-2 1-3,4-3 2,-3 1-2,5-2 0,-2-3-6,1 1 2,-1-5-6,1-2-6,-1 0-17,1-4-30,0-1-50,0-2-62,3-3-54,-5-1-203,2-6-444,-3 1 197</inkml:trace>
  <inkml:trace contextRef="#ctx0" brushRef="#br0" timeOffset="78447.4504">9146 7953 187,'-8'-7'240,"0"1"-29,1 0-23,2 0-15,-1 2-26,4 1-46,-2-1-54,2 4-49,2 0-37,0 0-28,0 0-131,7-3-214,-7 3 95</inkml:trace>
  <inkml:trace contextRef="#ctx0" brushRef="#br0" timeOffset="79148.0812">9192 7964 241,'1'4'213,"-1"-4"-23,4 9-24,-2 0-14,2 3 1,-1 5-4,2 0-9,2 9-4,0 0-19,1-3-8,-2-4-6,3 3-7,-3-5-13,-1 0-6,2-2-7,-1-5-7,-2 1-4,2-3-5,-1-1-5,-1-2-1,-1 0 3,0-2 15,-1 1 15,-2-4 5,0 0-7,7-8-12,-4 1-6,1-4-6,-1-5-1,2 2-10,-2-6-4,0 2-2,1-2 5,0 3 1,0 0-1,-1 1-5,1-1-1,-1 6 7,3-1-9,-5 2-1,4 1 0,-3 2 10,1 2-10,0 0-14,-2 1 0,4 0-7,-1 1 3,0 1-4,2-1 2,0 2-7,2-1 7,3 0-5,2-1-3,1 0 0,1-1-2,1-3 1,4-3 2,-4-1-2,-1 0-2,5 2-3,-7-4 2,-1 3-4,-1-1-1,-1-1 14,-2-1-6,-2-2-4,-2 5 2,-3-1-6,0 2 3,1 0 1,-4 3 1,1 1-10,-1 1 0,-3 2 15,1 1-15,4 1 2,-17 7-2,6 5-4,0 1 4,-1 0-3,0 10 8,-1-2-2,3 1-4,5-4 2,0-1 0,3 2 4,3-1-3,5-1 1,-1-3 2,2-1 0,3 0 13,-3-4 3,7 0-13,1-2-2,1-5 6,7-2-3,-4 0 1,1-6 1,0-1-6,1-2 4,-1-4 5,-2-1-4,-2-4 1,0 0 2,-4-2 1,1-4-6,-4 2 8,0-4 13,-6 1-2,1-4 7,-1 4-6,-3-3-5,0 2 8,-6 1-2,2 0-4,1 7 16,-3 1-17,1 5 14,1 2 0,-4 0 3,4 4-4,-1 0 4,2 3-13,3-4-7,-4 5-3,1 1-8,3 1-1,0 0-1,-8 10 8,7 0 0,0 0-5,2 1 1,2 4 1,-1-3-1,3 3-10,2 0-2,0 0 9,3-1 3,-1 1 2,0-3 4,1 3-7,2-3 5,-1-1-5,1 1-2,-2-1 1,2-1 1,3 0 0,-8-2 0,4-1 5,-1 1-3,-1-3-1,-1-1-2,1 0 1,-2 1 1,-5-2-3,4 0 2,-2-1 0,-1-2 6,1 3-8,-2 1 9,-2-4-2,0 0 6,1 2-6,-1 3-1,0-5-1,-4 4-4,-4 0 6,-2 3-4,0-2-8,-3-2-8,-2 6-16,-5-1-22,0 2-9,-1-4-31,0 2-25,2-3-23,3 2-34,3-3-41,3-1-42,-1 0-60,4 1-165,-2-1-520,4-2 230</inkml:trace>
  <inkml:trace contextRef="#ctx0" brushRef="#br0" timeOffset="79748.1939">10003 7415 17,'-2'-9'283,"1"2"-12,1 1-22,0 2-39,-3 1-21,3 3-24,0 0-14,0 0-14,0 16-13,0 2-12,3 8-10,-2 3-9,-1 3-13,2 0-4,2 3-5,-2-3-10,2-2-7,1 2-3,0-5-7,-1-7 0,0-2-3,2-1-6,-2-3-3,2-3-4,-1-2-8,-1 0-1,1-5-5,-1 0-5,0-2-12,3-2-19,0-2-20,2 0-27,-1-4-25,1-3-18,0-2-29,0-1-30,-2 0-21,-3-2-131,-3 3-350,-1 0 156</inkml:trace>
  <inkml:trace contextRef="#ctx0" brushRef="#br0" timeOffset="80072.1431">9955 7670 41,'-4'1'172,"-2"0"5,6-1-10,-6-1-7,6 1-7,-2-2-21,2 2-11,2-7-6,4-2-8,4 5 0,2-6 0,3-1-4,3-2 0,3 2 0,-1 1-6,0 2-4,1 4-8,-7 4-8,0 0-5,1 5-12,-2 4-2,-2 1-2,1 2-2,-3 3 3,1-1-5,-3 2-2,0-2-4,0-1-3,-1 0-1,0-4-5,1-1 8,-2 1-8,1-3 1,0-1 6,1 1 8,0-6 13,-2 0 8,5-1 0,3-7 3,0-2 14,-4 1-3,3-3 0,-2-5 12,-1 0 8,-1 2-2,-3-3-14,-1-3-9,-1 2-4,-2 2-8,-2 0-8,-3 0-12,1 2-10,0 3-6,-4 2-18,0 2-30,0 1-30,-3 1-27,-1 2-25,-4 3-25,0 2-32,1 5-29,-7 3-35,3 3-24,-2 2-37,3 4-228,-2 2-547,-4 2 243</inkml:trace>
  <inkml:trace contextRef="#ctx0" brushRef="#br0" timeOffset="80663.6086">8958 9474 49,'-7'-10'252,"7"0"-2,-6 1-5,5 4-21,-2-2-22,0 2-18,0 3-22,3 0-19,0 2-16,0 0-13,-4 9-5,3 1 0,-2 7-7,1 2-9,1 1-6,1 7-5,0-2-10,-1 0-6,3-1-5,0-8-6,-1 2-5,3-3-5,-3-4-5,4-1-3,1-2 1,-2-1-3,2-3-2,-2-3-5,2 1-1,2-12 0,2 1-7,-1-5-2,1-9-3,-2-1-4,1-1-4,-3-2 6,-5-3-2,4 3-2,-1 1-5,-3 9 3,2 1 3,-3 0 4,0 4 10,0 6-1,1-2-3,-2 3-7,5 2-2,-4 3-6,0 0 7,0 0-9,7 17 3,0-8-1,1 6 1,0-1 1,3 1 0,2-3 0,-2 1-5,2-2 3,1-2-1,0-1 5,-1-4-2,2 0 10,1-4 5,-2-4 9,1-6 4,-3 3 7,1-5 18,0-1 4,-3-1 3,0-1 6,-4-2 4,0-1-9,-4-3 2,2-8 5,-4 5-2,-3-2-4,-1-3-11,-1 3-7,-1 1-5,-4 0-4,4 8 1,-3 1-11,0 3 6,-3 1-12,3 0-15,1 4 4,-2 4 2,3-1-27,-2 0-21,-1 5-28,6-2-25,-6 4-23,3 0-25,2 3-31,0 3-31,2-1-29,2 1-30,1 1-45,-3-2-225,6-2-564,0 0 250</inkml:trace>
  <inkml:trace contextRef="#ctx0" brushRef="#br0" timeOffset="81050.016">9597 8765 36,'-3'-7'277,"2"0"1,-2 0-11,2 3-2,-1-2-19,0-1-16,-3 4-16,2 1-16,0 2-28,3 0-18,-12 3-13,6 6-13,-5 8-12,-3 5-8,1 6-10,-2 3-4,0 1-6,4 0-2,2 2-11,4-3-5,-2-4-3,5-2-10,2-2-4,1-6 0,5 1-5,-1-2-4,5-1-4,1-1-8,3-4-14,8-3-16,0-4-12,1-2-30,-1-3-35,2-5-41,-1-1-50,1-3-55,-3-4-60,-2-2-182,-2 0-504,-5-2 223</inkml:trace>
  <inkml:trace contextRef="#ctx0" brushRef="#br0" timeOffset="81279.6983">9561 8993 231,'-3'2'287,"1"0"-19,2-2-17,0 0-33,0 0-21,8-9-14,4-3-19,9-4-17,-1-2-15,5-1-10,10-5-14,-2-1-13,-8 6-21,1 2-40,-1-1-46,-3-3-49,2 0-50,2 1-53,-5-2-197,-3-2-391,-1 5 174</inkml:trace>
  <inkml:trace contextRef="#ctx0" brushRef="#br0" timeOffset="81636.8496">9969 8383 239,'-4'-5'298,"0"3"-22,1-1-22,1-1-28,2 4-24,5-11-17,1 5-19,5-6-15,8-3-11,2 3-16,3-3-15,0 2-5,3 0-8,3-1-8,-4 4-7,0-3-4,-4 6-5,0-3-12,-3-1-3,-6 7-9,-5 0-3,-1 1 5,-3 2 12,1 0-3,-2-2-9,-3 3-5,1-2-5,-1 2-2,0 0-20,-13-4-9,5 1-10,-2 3 2,0 0-3,-4 0-2,-1 3 0,0-3 3,1 2 1,4 1-4,2-2 2,2 2-9,2-2 8,-2 0-9,4 5 4,-1 0 0,1 4-1,4 3 2,1 3 3,-1 11-2,4-2 3,1 8 0,-3 0-2,2 4 6,1-3-1,-3 2 2,2 10-1,-2-10-2,0-5 3,2 2 1,-5-2-4,2-2 5,0-3 1,-1-3 0,0-3-3,0-4-11,-1-6-19,1 2-27,-2-6-44,1 0-32,0-1-24,1-4-47,-2-1-69,4 0-137,-4 0-442,8-14 196</inkml:trace>
  <inkml:trace contextRef="#ctx0" brushRef="#br0" timeOffset="82040.2743">10432 8071 334,'0'-15'357,"2"4"-35,-2 1-19,0 3-20,1 1-35,-2 2-27,1 0-21,0 4-22,6 0-20,-6 0-12,18 6-9,-5 3-13,8 3-2,0 0-4,0 4-10,1 0-13,2-3-7,-1 3-8,-3-1-7,0-3-9,-2 3 0,0-3-5,-4-3-9,0 0-10,-5-1-23,-1-3-19,-1 0-18,-4-1-11,1-1-11,0 0 2,-1 1-17,-3-4-30,0 0-38,0 0-37,0 0-26,-7-17 0,4 8-12,-1-2 3,-4-2 1,1-4 0,0 1 12,-3-6 19,3 4 25,-2-6 33,-1-2 29,5 9 25,-2 3 23,1-1 27,3 2 28,-1 4 26,-1 0 16,5 3 5,-3 0-1,0 1-17,1 3-4,2 2-11,0 0 2,0 0 15,-4 15 0,-2-5 5,5 6 0,-2 2 2,0 3 1,-2 4-6,1 0-7,1-7-2,0 9-2,0-2-3,0-6-6,-2-1-3,2 0-4,-1 2-23,1-2-32,-2 1-29,1-6-36,-3 2-28,3-5-35,0-2-45,-2 0-146,1-3-373,0-1 165</inkml:trace>
  <inkml:trace contextRef="#ctx0" brushRef="#br0" timeOffset="82285.0919">10437 8306 48,'-3'-3'271,"1"-1"-13,2 1-25,0-3-21,5 1-18,4-6-18,8-6-8,5 0-6,13-7-15,1 2-14,4 1-15,-2-1-7,-1 0-5,3 4-12,-6-3-13,3 6-6,-9 4-11,-3-2-19,-2 3-24,-3-2-21,-6 6-30,0 1-39,-4-2-41,-3 2-49,1-2-233,-6 4-424,2-2 188</inkml:trace>
  <inkml:trace contextRef="#ctx0" brushRef="#br0" timeOffset="84609.7123">11872 6087 84,'1'-20'170,"0"3"-8,1 1-9,1 1-4,-3 3-10,3 0-8,0 2-4,-2-2-1,2 2-2,0 3-5,-2 0-1,1 2-9,-1 2 4,-1-1-9,1-1-8,-1 2-3,0 3-4,0-3-6,0 3-4,2-4-7,-2 4-12,0 0-6,0 0-10,0 0-9,0 0-10,0 0-4,0 0 3,-6 15-10,5 0 0,-2 10 0,1 5 4,1 16-4,-3 0 5,0 8-6,-1-3 2,0 3 0,-1 7 1,0-5 1,-1 0-3,3 1-1,-1-3-3,-1-6 4,0 2-2,2-4 0,1-11-1,-2 10 1,0-13-1,3-1-5,-3-2 8,3-2-3,0-8 4,-1-2 1,1-2-5,0-3-1,1-4 2,-1-2-4,2-1 5,0 0 8,-3 1 6,3-2 9,0-4 4,-1 5 15,1-1 2,0-4 5,0 0-1,0 4-11,0-4 2,0 0-8,0 0-11,0 0-25,0 0-17,-6-13-11,2 9-11,1-2-8,-4-3-8,2 2-1,-3-3 0,3 0 0,-3-2 3,1-2 2,-2 2 2,2 4 4,0 0 5,-3-3 8,5 3-2,-1 3 12,0-3 14,3 4 12,0 0 7,1-1 1,0 2-1,-2 1-6,4 2-3,-3-4-1,3 4-7,0 0-2,0 0 0,0 0-2,-4 9 1,4 0-1,3 1 4,-2 2-2,2 3 3,1 1 3,-1 1-4,3 0-1,-3-5 6,4 5-5,-2-2 1,3-5 4,-3-1-2,2-2 1,2 0 2,-4 0 1,2-2 6,-1 0 8,2-4 8,1-1 7,3-3-4,2-2 6,7-9-7,2 2 0,-1-8-11,1-4 14,8-4-13,2-4-1,-4 3 0,-5 7-8,-3-2 2,2 0-2,-3 4-5,-2 1-5,-6 7-18,-2 0-9,-3 4-21,0 3-36,-2 1-44,-3 2-53,1-1-29,-3 3-16,0 0-34,3 7-167,-4 1-458,-1-2 204</inkml:trace>
  <inkml:trace contextRef="#ctx0" brushRef="#br0" timeOffset="85175.1106">11473 7819 23,'-4'-7'213,"-1"1"-13,-3-4-9,7-1-16,-3 1-6,1-1-11,0-4-14,-2-2-5,5 0-6,-3 2-7,0 4 2,1-1 7,0 2-9,-3 0-1,1 2-3,-1-1-5,0 4-13,4 1-8,-6 1-16,3 0-7,-5-2-11,-2 8-4,5 2-10,-6 3 2,-5 9-11,3 4-4,-2 3-7,2 1-2,0 1 5,4 3-7,-2-3-2,4 1-4,0-2 19,2-7-4,4-1-1,-1 0-5,0 0 1,3-6-9,1 0 0,1-2 2,-1-3-1,2 1-6,-1-4 7,3 3 3,1-5-4,1-3 3,1-3-8,3-4 5,2-4 1,3-5-4,-1 0-4,-2-4 3,-1 0 2,1-3-5,-2-2-1,-2-1-2,-2-5-4,-2 0 4,3 0 2,-4-1-2,1 0 6,0 1 3,-1 0 8,-2 4 16,4 3 5,-4 9 20,-2 4 9,2 4-7,-1 0 0,-1 4-24,0 0-14,0 0-7,0 5-10,0 0 1,0 0-4,-1 25 1,2-7 5,0 10-10,0 1 10,-1 0-10,3 3 6,-1 0-7,2 0 11,-1-2-1,5 0-16,-5-2-26,5 2-21,-1-6-22,-1-6-33,-2 1-31,3-2-28,-2-2-25,3-1-17,-1-6-27,0-3-7,0-3-19,2-2-23,-1-4-145,0-2-459,-1-3 203</inkml:trace>
  <inkml:trace contextRef="#ctx0" brushRef="#br0" timeOffset="85867.7038">11593 7696 89,'-1'-13'212,"1"1"-14,0 3-7,0 3-16,0 0-18,0 1-19,0 0-15,0 5-14,0 0-13,0 0-9,1-2-4,-1 2-7,7 7-3,0-5 6,-3 1-8,3-2-4,4 5 7,-2-6-5,1 5 3,4-6-5,-1 1-2,-3-4-2,2-1 10,1 0-5,-6-2 4,4 1 8,-5 0 9,0-4-4,1 0 4,-4 1 0,-1 1-1,1-1-11,-2 2 20,-2 2-16,-1 0-7,2 5-17,-3-4-1,-3 1-17,0 6-5,-2 3 3,-6 1-13,0 4-4,-2 8-8,1 0-9,-1 1-6,6 0-10,0-2-7,6-3-8,-3 2-3,6-5-1,1 4 5,2 0-4,3-5 11,0-1-7,2-2 5,5-2 3,0-1 5,4-3-5,-1-4 4,5 0 3,3-8 2,-4 0 3,1-2 5,1-5-6,-3 0 5,1-2-6,-3-2 4,-1 0 9,-4 0-5,2-1 3,-6-3 4,1-1 0,-4 2 5,-4 5 2,2 2 8,-2 2 1,-2 4 5,2 1-1,-2 0 3,2 6-7,-5 1-14,4-2-3,-1 2-7,2 3-9,0 0 2,-9 14-9,6-3-5,1-3 1,4 5-3,1 5 6,0 1-1,5 3 0,-2-2 2,3-4 6,-1-2-4,6 7 3,-6-4-2,1-1 3,0-1-4,1-1-2,0 1-9,-4-6-5,1-1-10,-1-2-8,-1 1-4,-2-2 6,0 0 8,-2-2 4,3-2 2,-1 1-2,-3-2-1,4-7-1,2-1-4,0 0 1,1-6 2,-2-3-1,4 2 4,1-7 6,-3 6 4,1-11 7,1 5 5,-2-1 14,0 6 10,-2 0 16,2 5 18,-4 0 15,1 3 11,-4 3-4,3 1 0,-1-1-9,-1 1-12,0 3-9,-1 2-5,0 0-6,0 0 4,5 7-8,-4 0-1,3 3 0,-4 2-4,2 1-5,-1 2 1,0-3 1,2 5-1,0-6 2,1 2-1,-1-1-1,3-2 2,-1 1-3,1-3 0,1 1-3,-1-4 1,2 1 3,1-2-1,0-4-1,2 1-2,2-2-2,2-2 1,-1-6-18,1 2-9,-4-5-25,2 0-29,3-5-34,-7 2-35,3 0-36,-4-1-37,2 1-217,-4-1-467,-1 0 207</inkml:trace>
  <inkml:trace contextRef="#ctx0" brushRef="#br0" timeOffset="86123.652">12290 7236 167,'-10'-12'295,"6"3"-25,-4 1-28,2 1-24,2 0-22,0 3-27,2 0-62,-1 1-60,1 2-64,2 1-35,0 0-20,0 0-29,10 9-145,-2 5-265,-2 0 119</inkml:trace>
  <inkml:trace contextRef="#ctx0" brushRef="#br0" timeOffset="86746.4141">12389 7406 189,'0'0'390,"0"5"-46,0-5-42,0 2-29,0-2-36,1 9-19,-1-2-23,2 5-23,1-1-3,-1 5-16,4 2-21,0 0-4,1 0-15,-2-1-16,2 0-6,-2-3-5,0-5-7,-1 1-6,1-3-7,-3-3-4,3 0 3,-4 0 0,-1-4-4,4 0 2,1-6 5,-3-1-18,4-6 6,-2-2-11,-1-4 12,0-1-3,-1-4-2,0 6 12,1-1 4,-2 1 12,1 1-4,-2 5 2,3 0-1,-2 4-7,0 1-7,-1 3-16,3-3-4,-3 3-4,2 0-12,-1 1 2,3 1-9,-4 2 3,10 0-4,0 1-2,-2-1 1,4 1-1,0-1 0,1-1-2,3 1 2,-2-1-11,1 0-5,1-5 5,-4 1-1,-2 0-4,1-2 2,2-2-13,-6 2 11,2-1 4,-2-2-5,0-2 0,0-5 1,-4 7-2,-1 1 1,0 2-3,-1 0 0,-1 2 0,0 0-10,-1 1-2,1 4-5,-4-4-13,4 4 9,0 0 5,-16 13 2,8-1 1,-1 2-19,-2 1 4,2 0-14,1 5-4,0 0-3,2 0-6,3-3-2,0 0 1,3 1 1,3-1 3,-3-4 15,6 1-9,-2-3 3,3-4-4,4 2 13,2-2-1,0-1 3,1-7 12,1 1-6,1-6 5,6 2 0,-8-3 2,5-6 6,-7 1 2,5-5-1,0 1 2,-4-5 3,1-1 0,-3-1 4,0 0 5,-4-4 5,1 2 16,-3-1 1,-4 9-2,-1-4 8,2 6 6,-4 2 5,1 1 0,-2 4 2,1 2-8,-1-1-7,1 2-8,-1 1-5,3 4-2,-2-3-7,2 3-6,0 0-5,-6 11-9,5-1-6,2 0-1,0 4 6,4 0 7,0 3-7,2-2 9,2 1 6,1-2-5,2 2-2,-2 0-1,0-4 8,3 2-1,-2-3-1,-3 0-3,-1-3 2,0 1 4,2-2 0,-5 0-2,2 0 5,-2-3-6,-3 0 9,2-2 8,-1 1 2,-1 1 11,-1-4 5,1 4 1,-1-4 3,0 0 6,-4 4-14,4-4-3,-10 1-17,3 0-11,-3 2-23,-2-2-24,-2 0-36,-2 1-45,-1 3-47,-5 4-54,1-6-46,-4 10-280,-2-4-607,1 5 268</inkml:trace>
  <inkml:trace contextRef="#ctx0" brushRef="#br0" timeOffset="87075.6718">11997 8251 197,'-8'-25'337,"1"7"-37,1 4-25,3 2-18,-1 3-26,1 1-15,3 0-36,-1 4-23,1 2-15,0 2-9,0 0-22,1 19-5,-1-2-12,3 7-9,-3 5-12,2 3 3,-2-1-6,0 3-5,-2 2-6,-1-2-3,2 0-7,1-3-3,-3 0-9,3-3 2,0-2-7,3-6-3,-3-1 2,4-4-3,0-3-1,-1-3-1,3 0 1,2-3-6,2-2-1,3-4-12,2-2-19,5-6-30,1-2-34,-1-3-40,-1-4-46,-1-2-41,1-5-18,-2 2-51,-3-3-153,-1 6-460,-5 2 204</inkml:trace>
  <inkml:trace contextRef="#ctx0" brushRef="#br0" timeOffset="87446.7971">11879 8449 116,'-3'0'289,"3"0"-27,0 0-29,0 0-18,10-14-30,4 4-14,9-4-12,1-2-18,11-4-9,3 1-12,3 3-1,-5 3-6,-7 4 4,-6 2-11,2 3-17,-2 0-7,-7 7-11,-3-1-7,-4 3-6,-2 2 3,0 1 6,-2 3 13,-2 3-4,-2 6-2,-1-3 2,-1 0-12,-1 1-1,1 0-8,1-1-2,0-5 6,0-2-17,3 0 1,-1-1-9,4-2 4,-2 0-8,4-2 0,3-2 1,4-3-6,-1-4 1,7-1-5,-1-3 4,0-3-6,-3-2 0,-3 1-5,-3 2-3,0-4 7,-2-1-5,0-1 8,-3-1 1,-5 4 4,2-1 4,-3 1-3,-3 1 8,-1-2-16,-3 0 1,-3 2-3,1 2-3,-4 3-6,0 0-10,1 1 2,-5 4 19,4-2-34,-4 3-23,4 1-29,2 1-37,4 1-46,-3 0-47,5 3-43,0-1-47,2 2-242,1-1-571,2 0 253</inkml:trace>
  <inkml:trace contextRef="#ctx0" brushRef="#br0" timeOffset="88215.6733">12744 8151 56,'-2'-10'241,"0"1"-1,2 2-5,0 0-14,0 0-9,0 0-12,0 3-6,0 4-22,0-5-22,-2 0-17,2 5-19,0 0-11,0 0-10,0 0-11,-7 17-2,4-6 1,-2 6-5,2-1-6,2-2-2,-2 6-9,1-4-4,1-4-3,1 7-8,1-8-2,1 7-3,3-5-1,-2-1-6,0-1 0,3-2-3,1 0-2,1-2-2,-1-2-2,2-1-6,0 0 1,7-3 3,-8-1-3,5 0 0,0-1-2,-4-2-2,4-5-2,-4 4 0,2-8-1,-5 5-1,3-5 0,0-3 0,-3 2 7,1-2-11,1 0 6,-5-2 9,0 2 9,0 2 3,-1-3 6,-2 9 9,5-5 13,-5 5-1,2-1 21,-2 4 4,0 0-16,0-2-20,0 4 2,0 2-4,0 0-19,-2-5-5,2 5 7,0 0-11,0 0 1,-2 13-5,2-5 4,0 2-8,0 0 12,0 2-10,2-1 3,0 0-6,1-2 0,0 3 1,4 2 1,-3-4-4,3 0 6,-1-2-5,1 0 13,3-2-17,1 1-3,-2-5 6,-1-1-3,3-1 12,3 0 5,-1-3-13,-3 1-1,1-1-2,-2-3 1,-1-3 11,2 0-5,-3-3 10,0-2-2,0-2 6,-3-1-4,-4-1-3,3-2-6,-6-4 15,-1 0-13,-2 6-2,2-7-3,-1 8 0,-1 0-8,-4 1-6,3 2 1,0 4-6,1 1-1,-2 0-22,1 4-29,0-2-29,-1 4-41,2-1-38,-3 3-61,2 5-58,2-3-50,-2 5-248,1-2-633,0 1 280</inkml:trace>
  <inkml:trace contextRef="#ctx0" brushRef="#br0" timeOffset="88582.6023">13559 7769 54,'4'-4'196,"-3"0"3,1 1-9,-2-2-10,2 2-15,-2 3-15,0 0-18,0 0-6,-16 15 0,2 3 3,-4 3 3,1 4 0,-10 9-1,10-7 6,-4 0-3,4 2-6,0-1-10,2 0-5,0-2-2,6-3-2,0 1-9,5-4-11,3-2 0,1 0 5,1-2-23,5-2-12,2 0 2,5 0-5,0-4 1,7 2-16,2-4-14,-1-2-30,0-3-21,5 0-33,-5-6-29,1-1-42,-2-2-39,1-4-33,0-1-41,-2-1-214,-6 0-494,-2 0 219</inkml:trace>
  <inkml:trace contextRef="#ctx0" brushRef="#br0" timeOffset="88836.9635">13410 8070 218,'-3'0'234,"3"0"-17,0 0-24,0 0-13,0 0-20,0 0-13,0 0-15,27-9-10,-7 4-6,2-2-16,1-1-10,4 2-13,-3-2-7,-1 1-7,4 1-31,-4-5-41,-1 4-54,2-3-64,-1 1-39,-3 0-132,-1-2-322,-5 3 142</inkml:trace>
  <inkml:trace contextRef="#ctx0" brushRef="#br0" timeOffset="89150.492">13803 7708 281,'-3'-2'293,"0"-1"-9,3 3-18,-2-5-14,2 1-32,2-1-21,3 2-21,3-5-19,6 4-11,7-3-12,0 1-11,3-2-5,3 2 9,-3 2-22,4 0 0,-7 3-14,3-2-6,-4 2-5,-4-1-2,-4 1-16,0-2-4,-5 3 9,1-3-22,-4 3 4,3 0-11,-4-2-4,-3 2-2,4-2-9,-4 2 4,0 0-13,0 0-13,0 0-3,-8-7-3,2 7 2,2-3 0,-2 3-5,2-3 8,4 3-13,-10 3 0,6 3 3,-3 0-1,1 5 1,-1 5 7,0 6-6,-1 4 0,2 1 4,2 4-2,-2 1 6,-1 2-3,2 0 1,-2 0 1,1 11-3,1-12-7,-1-3 8,0-3-19,-1 0-3,1 0-15,1-8-16,1 5-22,-2-7-22,0-3-33,2-2-40,1-4-31,3 1-44,-3-2-196,6-2-479,-3-5 212</inkml:trace>
  <inkml:trace contextRef="#ctx0" brushRef="#br0" timeOffset="89548.1363">14331 7664 271,'7'-15'327,"-2"4"-20,-1 2-19,-1 3-26,-1 1-31,1 2-18,-1 2-27,-2 1-13,0 0-11,11 11-3,-5-2-10,1 6-11,2 0-1,4 4-10,-3 4-11,1-9-8,1 7 12,2-1-19,-6-6-16,-1 1-9,2-2-6,-4-4-7,0 0-13,1 0 2,-2-3-14,-1-2-32,0 1-29,2-1-18,-4 0-21,-1-1-21,0-3-35,0 0-51,0 0-38,0 0-5,0 0-5,-1-20 0,1 11 11,0-3 15,0 0 11,1-8 17,0 2 21,1-8 26,0-2 32,1 0 23,2 1 16,-3 0 36,1 9 23,1 1 20,-3-2 30,1 9 19,0 2 10,-2 3-8,1-1-9,-1 3-13,0 3-6,0 0 10,-7 9 7,1 1 7,-1 7-3,-2 10 3,-3 0 4,-2 1-15,3 0-6,-2-2-2,2 5-10,-2-2-1,2-2-8,1 0-10,-3-3-28,4-2-32,0-6-34,-1-1-38,4-2-34,3-3-32,-2-4-27,2-1-177,1 1-398,-1-1 177</inkml:trace>
  <inkml:trace contextRef="#ctx0" brushRef="#br0" timeOffset="89836.6208">14297 7793 266,'-2'-3'330,"-1"-1"-1,1 3-11,2 1-20,-1-6-28,1 6-33,6-10-16,2 6-19,13-8-29,0 4-5,5-4-20,3 3-18,12-2-2,-6 1-23,-5 2-10,-3-1-20,-1 3-38,1-2-31,1 7-34,-4-5-46,-2 3-44,-6 2-61,4-7-51,-6 6-255,-3 0-525,-1-2 233</inkml:trace>
  <inkml:trace contextRef="#ctx0" brushRef="#br0" timeOffset="92494.3083">6015 8477 122,'6'-33'118,"1"3"1,-3 2-3,0-2-3,1 5 5,-5 8-14,4 1 21,-1 4-12,-3 0-10,0 1 7,0 1-4,0 4 1,0-1-6,0 2-8,0 5-13,-2-3-11,2 3-8,-3-4-8,3 4-3,-5 9-10,-2 2-1,-2 3-4,-2 10-3,-4 5 0,2 2-1,-3 11-4,2 2 2,2 2-5,-1 0 3,0 4 1,2-1-3,4 3 1,1-2 8,2 3-9,0-3 3,3-2 1,2 3-1,0 0 6,5 0-1,1-2 1,0 1 3,6-2-3,0 2-4,3-5-2,1-1 1,2 0-2,3 2 2,-3-6-6,3-1 0,2 0 1,1-2 4,1-4-5,2-4 0,4 5 1,-2-5 0,2 0-2,4-6-2,0 1 2,2 1 1,0-2-1,4-5-5,1 2 0,2-3 3,1 1-9,-1-5 1,0 2 3,23 3 0,-23-9-3,3 2-2,1-6 2,18 0-6,-21 0 4,21 4-4,-16-6 0,18-1 4,-21-6-5,25 6-1,-26-5 1,23 4 2,-22-4-4,21-4 5,0 0-4,-21 2 1,24-3 7,-5 4-8,-17-1-1,17 2-5,-16-2 2,18 1-1,-17 4 2,17 2 3,-20 1 3,19-2-8,1 5 1,-21-3-3,2 1 4,21 4 0,-21 2-2,16 4 4,0 1-9,-20-4 4,1 4 5,2-1-3,20 7 0,-22-5 13,20 13-13,-22-10-5,16 12 2,-18-11 2,1 1 5,-1 6 0,3 0 7,-4 1 5,20 11-1,-23-14 8,0 4 5,3 0 2,-3-4-3,1 3 4,-1-3 1,1 2-1,-1-2 2,-4 2-6,0-5 3,-1 6 3,-1 0-7,-9-7-3,-3 2 2,4-5 2,-2-1-5,2 7-3,-7-7 1,2 6-7,0-6 4,-1 2-8,-3-3 4,-3 0-1,-3-3-6,2 0 2,-2-1-1,3-5 5,-9 3 0,3-4-4,1-1 11,-2 2-13,0-5-1,-2 2-1,0-1 2,0-1 32,-1 1-8,-1-2 8,2 0-2,-4-1 4,8-5-7,-1-3 1,-1-1-8,4-4-7,4-8 4,0 1 4,1-1-2,2-1-6,-1-2-2,4 0 1,1 0-17,0-1 24,0 2-10,10-9-3,-3 2-13,-3 8 10,6-5 6,-1-1-5,2 1 2,1 1-4,4-1 4,0 5 15,0-2-13,1 0 9,1 0 0,4-3-6,0 8-10,4-3 5,-1-1 11,16-7-3,-18 13-4,1 0 3,1-3-11,1 4-1,0 1 10,1 3-9,22-7 4,-28 7 10,6 4-2,-1-3-8,3 3 2,19-2-2,-24 1 7,7 4-6,16-6-1,-21 6 2,2-2 3,21 2-2,-22 4 14,23-9-7,-22 10 1,23-1-1,-22 1-4,22 1 0,-2-1 4,3 5 3,-30-4-4,28 3-2,-23 1 3,25-9 4,-3 16 1,-1-6-4,-1 4-1,-1-6 3,1 4 1,-19-3-6,20 2 7,2 3 1,-21-6-1,21 1 6,0 3-10,0-4 5,-3 6-3,5 0-3,-25-3 1,22 3-3,1-2 2,-3 2-2,-18-4-2,23-1 3,-4 1-6,4 1 4,-26-3-4,27 1 1,-3-3-5,2 5 7,-26-3-6,25-3-2,-23 1 4,23-2-1,-5 0 2,-16 1-1,18-2 4,-3-1-2,-18 0 4,26-3 3,-27 0-1,22-2 0,-19-4-1,-1 5 1,21-6 1,-1-2 4,-21 4 1,21-5-3,-4-1 1,-18 2-3,19-9-5,-22 10 3,23-11-2,-22 5 0,21-14 1,-19 10-1,16-8 0,-1-3-2,-15 11-2,18-15 6,-4 2-6,1 0-2,-24 10-4,6-3 0,-3-3-1,18-18 5,-19 19-7,-4-4 2,-1-2 2,2-2 1,-3 4 2,-2-4-1,-4 5 8,0-2-2,-10 7 7,-1 4 4,-1-1-1,-2 2 4,0 2-1,-4 0 3,0 5-7,-6-2-6,2 4 1,-5 2-5,2 2-5,-3 2-13,0-1-19,0 3-32,-3-1-37,1 3-46,-3 3-55,-2 0-44,-7 6-42,-7 1-40,-6 10-55,-12 8-67,-29 16-360,4 0-864,-3 2 383</inkml:trace>
  <inkml:trace contextRef="#ctx0" brushRef="#br0" timeOffset="93368.4947">7180 11328 14,'2'-6'191,"-2"-1"-10,2 0-18,-2 5-25,0 2-14,0 0-9,0 0-6,-16 22-6,7-7-10,-4 9-4,-1 6-5,2-1-7,0 1-5,-2 1-6,0 0-10,3 1 3,-1-3-5,1-1 3,2 0 1,-1-6-7,3 0 2,1-5-5,-1-3 0,1-2-2,2-3-5,0-1 0,1 0 4,0-1 2,3-3 9,0-1-1,-3 0 8,3-3 9,-1 4 5,1-4 3,0 0-8,0 0-4,7-17-14,2 2 5,2-9-12,0 0-2,5-4 0,-1-4-8,6-7 8,-4 8 0,5-13 0,-1-1-2,-5 15-1,11-16-4,-7 6 1,-3 11 11,-1 0-3,1 3 3,-1 3-1,-3 3-2,-5 5-1,-2 5-1,-1 2-13,0 4-1,-1-2-7,0 5-8,0 2-1,2 6 1,-2 3 4,3 7 1,0 0-5,3 12 5,-4 1-4,0 2 1,6 2 0,-6 0 7,4 9-4,-4-10-1,3 12 1,-1-13-1,-1 2-5,-2-3-8,3 0 7,1-1-5,-3-4 0,-1-2 1,0 1-3,0-8 3,-4-3-13,3-1-24,-1-3-13,0-1-17,-3 0-7,3-5-4,-3 2-5,1-2 2,-1 0-16,0-4-38,0 0-51,0 0-40,0 0-20,-11-14-50,5 5-166,1-1-488,-3-3 216</inkml:trace>
  <inkml:trace contextRef="#ctx0" brushRef="#br0" timeOffset="93660.4991">7094 11589 127,'-3'0'236,"3"0"-15,-4-3-22,4 3-11,-3-1-25,3 1-8,0 0-19,0 0-13,16-8-7,-2 3-10,3 2-17,4 1-2,4-1-12,-2 2-7,4 1-5,-3 2-5,1-2-8,-2 0-18,3 3-30,1-2-29,-2-1-29,2 0-44,0-1-45,1 1-183,-1-3-355,-2 2 157</inkml:trace>
  <inkml:trace contextRef="#ctx0" brushRef="#br0" timeOffset="94899.6327">8507 11585 18,'0'0'113,"3"-4"-2,-3 4 8,2-5-3,4 1-3,-6 0-1,4-1 5,-2 0 1,-1-2 0,1-1-2,1 4-1,-1-2-2,-2-1-2,3 2 0,-3-2-6,0 2-7,0-1-5,0 0-6,-1 1-8,-1-1-7,0 0-2,-1 0-10,1 1-9,-3 1-3,3-3-5,-5 2-5,0 0-4,-1 1-5,-1 4-6,-1 2-1,-2 3-6,-4 0-1,-1 12-1,-1-1 3,0 0-2,-1 5 1,4 3-1,1-2 1,-1-1 1,3 0-4,5-2-6,-1 3 6,3-6 1,2-4 1,3 1-8,-1-4 3,0 1 0,2 0 2,1-3-2,2 0 1,-1-4 2,2 1 1,1-2 0,2-3 2,6-2 0,-1-1 0,7-6-2,-2-5-1,1-2-3,4-5-1,-1 0-1,8-8 2,-4-8-1,-6 14-2,5-13-3,-1-1 3,-9 7 1,8-8-6,-10 7 7,1 1-2,-3 2-3,-4 5 10,-1 3 10,-1 4 10,-2 5 15,0 3-1,0 1-6,-3 3-12,1 2-6,-1 3-2,0 0-2,0 0-5,-8 12-2,1 2 3,0 10-4,-3 4-6,4-2 4,-2 4-4,2-1 1,0 4 0,2-4-2,1 0-1,-2 3 2,3-2 7,1-4-18,1 2-2,0-10-3,1 8-8,1-9-6,2-2-15,-4-3-15,4 0-15,-1-3-8,0 0-13,0-4-5,0 1-7,1-1-5,1-3-6,1 0-17,1-5-13,0-2-11,1-2 8,4-2-10,0-1 6,-2-1 0,0-5 7,7-2 3,-4-2-86,-3 7-243,-1-5 108</inkml:trace>
  <inkml:trace contextRef="#ctx0" brushRef="#br0" timeOffset="95587.4509">8800 11543 425,'7'-14'37,"0"7"24,-3 2 8,-2-1-6,1 0 18,-1 2-24,1 0-3,-1 1 9,-2 3 8,0 0 8,0 0 4,0 0 7,5 9-3,-2-5-12,-1 0 3,0-1-6,1 3-6,0-3 0,3 3 2,-1-4 1,2 1-5,3-1 3,-3-3-3,3 2-12,3-1 9,2-5-4,-8 3-1,7-4 1,-5 3-3,-1-3 2,1-1 4,-2-3-3,-3 2 8,2-3 0,-2 4-2,-2-3 4,-2 3 0,0 0-8,0-1-2,-2 5-4,-1-2-9,-1 3-9,-6 0-4,0 6-5,-3 1-2,-8 7-3,4 5 1,-4 1-5,3 2-2,2 2 1,0-1-8,6 1-4,1-4-4,6 1-6,-3-2 0,5 1 0,1-3 1,7 0 9,-1-1-9,4-2 6,1 0-7,9-5 3,1-3-3,1-1 4,2-3-1,2-3 0,-1-2 3,3-1-2,-1-6-2,8-8 0,-8 6 0,-4-5 4,2 0 0,-3-1-1,-2-3 0,-3 2 0,-1-1 6,-6 1 3,-4 5-7,0 5 2,-2-1 8,-2 2-5,1 0 5,-3 5-2,-2-1-4,1 2-2,-2 1-5,3 3-1,-10 3 1,7 2-5,-4 4 4,3 3-5,-2-1-1,4 5 1,0 0-3,2 3 2,2 1-2,3-2 4,1 2-1,0 4-3,4-1-2,-4-7-10,3 0-11,-1-4-11,-2 0-5,-2-2-3,2 0-2,-1-3-4,-1 3 2,4-4 6,-4-2 4,-1-1-1,0-2 9,4-4 5,1 2 0,-1-8 0,4-2 6,2 2 3,-5-5 4,6-7 1,-6 5 5,7-7 6,-5 1 1,-4 6 11,3-1 14,0 1 14,-1-1 11,1 4 6,-5 4 16,2 0 4,-2 1 11,-4 2-11,3 3-12,-3-1-10,1 1-14,-1 3 0,0 0-2,0 0 1,7 16-7,-7-11-2,0 7 0,0 1 0,3-1 2,0 4 0,1-1-4,0-3 2,0-1-3,2 5-4,-2-4 2,0-4 3,4 2-3,-3-3 0,-1-1 3,2 0-3,1-1-7,0-1 5,-1 0-4,2-2 8,-1-2-1,3-1-19,-4-3-12,3 0-21,4-2-14,-4 0-22,0-6-23,0 2-24,2-4-28,-2 0-23,1-2-26,-1 0-26,-1-1-167,1-5-417,-3 4 185</inkml:trace>
  <inkml:trace contextRef="#ctx0" brushRef="#br0" timeOffset="95861.6364">9647 11269 130,'-8'-9'218,"4"4"-23,-1 1 2,2 0-14,0 0-25,1 3-18,2 1-44,-1-4-41,1 4-30,0 0-38,0 0-34,13 8-39,-8-3-123,3 1-226,0 5 100</inkml:trace>
  <inkml:trace contextRef="#ctx0" brushRef="#br0" timeOffset="96722.3509">9827 11397 293,'4'0'290,"-4"0"-31,0 0-29,0 0-29,4 8-19,-4-3 10,3 7 0,1 5-9,-1 1-8,1 10-7,-1-5-9,1 3-18,1 0-8,-3-6-6,3-2-14,0 2-5,-2-3-11,0-5-4,0 0-11,1-2-15,-3-3 7,2-2-8,-1 2 3,-1-3 10,3 0 22,-4-4 8,3 0 2,-3 0-4,7-9-16,-1 1-4,-1-2-6,2-6-11,0-1-19,3-8 13,-1 3-7,-2-3-9,2 0 2,1 0-7,-2 1-5,3-1-9,-7 11 10,2 2-12,-1 2-2,-2 0-3,1 1 0,-1 4-4,0 1-2,-2 1-9,2 1-7,0 2 5,-3 0 0,10 0-3,-6 2 0,4 2 2,0-1 2,0 2 0,6 0 1,0-1-2,0 2-3,2 0 3,3-1 3,4-2 1,0-3 2,-2 0-10,1-3 4,-1-3 5,-1 1-3,-4-1-2,-2 0 2,1-2 4,-1 0-7,-4-3 1,1 0 4,-1 0-2,0-3 1,-3 1-3,-3 1-1,-1 0-2,0-3-1,-2 3 1,1 2-5,-4 2-1,0-3-1,-2 6-8,-1-1-1,-2 2-2,-1 1 10,-2 4-10,-5 2 2,-5 9-6,-2 2 17,3 3-18,-2 3 6,0 3-1,5 1 6,3 2 2,-1-3-3,2 7 7,3-2-5,2-2 3,4-2 2,0 2-4,3-7 1,3-2-4,1-3 11,2 1 5,0-7-1,1 4 5,1-5 6,2 1-14,2-1 8,-3-6 3,7 2-4,-2-3 4,-2 3 3,3-6 0,0-1 12,-1 0 9,0-3 1,6-3 5,-7 1-1,2 1 3,-3-3 1,1 3-3,0-1-3,0 1 3,-2-1 2,3-3-8,-8 7 3,5-5-6,-4 3 0,2-2-3,-2 2 0,1 0-4,-1 0-1,0-2-3,-2 2 0,1 0-1,1-1 8,-2-1-11,2 1 2,-2-1-6,2 2 2,-2-3-3,1 2-2,0-3 0,-2 1 4,4-4-6,-4 4 1,2 0-5,-3 1 2,0-2 0,3 0-1,-3 1-3,0 0 3,0 6-3,-1-2 2,0-3-2,-2 5-1,3-2 1,-5 2 2,4 1-3,-2 3-6,0 0-2,-2-7-7,1 5 6,1 2-4,0 0-4,-2-3 0,2 3-5,-8 0 9,8 0-4,-9 4 3,3 0-3,0-3 5,0 6-1,0 1 3,0-3-3,-3 0-5,6 2 1,-1-1 6,1 6-5,1-3 8,-1-1-2,1 2 3,2-1 0,0 0 6,0 2 3,4-2-6,-1 0 1,0 1 1,1 1 1,2-2-5,0 4 5,1-5-7,0 5 12,0-2-6,-2-5 3,5 9-2,-4-7 2,1-1 0,-2 0-4,2 0 2,-2-2 0,-2 1 1,0-2 1,1 1-5,-3-3-1,2 1 8,-1 1-10,-1 0 5,-1-4-8,2 2 1,-2-2-3,-1 5-2,0-1 4,1-4 2,-7 6 3,-3-2 3,0 1 0,-4 0-4,-1 2-4,-1-3-12,-4 0 1,3-3-25,-4 2-21,7-3-31,-7 0-27,3-3-32,-1 8-30,4-5-33,1 1-42,0-1-53,4-1-44,-3 1-297,3-5-709,3 4 313</inkml:trace>
  <inkml:trace contextRef="#ctx0" brushRef="#br0" timeOffset="97815.1121">11687 11264 53,'6'-16'198,"1"3"2,-2 4-7,0 1-13,-4 2-15,2 1-25,-1 0-13,-1 3-12,-1 2-21,0 0-2,-1 14 4,-1 2-5,-2 4-3,-3 6-6,-3 4-2,2 3-8,-1-1-5,-1-1-2,0 2 0,2-3-11,2 2-6,2-4-3,0-2 3,0-2-3,2-5-6,-1 0-5,3-7-2,0 0-5,0 1 1,4-3-2,-2-1 0,2-2-5,-1 0 0,1 0-2,3-4-2,3 1-7,-1-3-12,3-1-19,1 0-25,1-2-12,0-5-23,0-1-31,1 2-9,-1-2-26,0-4-5,-2 0-16,0 2-4,-3-2-116,3 0-311,-4 6 139</inkml:trace>
  <inkml:trace contextRef="#ctx0" brushRef="#br0" timeOffset="98289.9451">11455 11453 222,'0'0'228,"-5"0"-7,5 0-13,0 0-10,0 0-16,0 0-14,0 0-19,0 0-16,11-13-15,-3 9-12,6 3-3,1-3-11,8-2-2,3 3-3,1 0 1,13-4-3,-2 0-4,3 3-5,-1 1-2,-12 1-5,1 2-9,-1 0-2,-4 2-13,0 0-3,-7-1 7,-4 3-14,2-1-3,-8-1-12,1 3 3,0-1-6,-4 7-3,-2-2 8,-1 0-4,-1 0 4,0 3-4,0 4 1,-1-4-6,1-2-1,0 0 10,0-1-10,-2-1-5,4 0 1,-2-2 3,0 4 1,1-5 0,-1 1 0,6-2 2,-4 2-3,6-1 2,-3-3 0,5 1-4,-3 0 9,4-3-4,3-3-2,-1 0 1,-2 2-2,2 0-2,1-7 8,-3 0 4,-1 3 3,0-5 19,-3 0-11,-2 1-2,3-4-1,-3 2-2,0-3-7,-4 3 5,0-1-17,-2-1 8,0 1-6,-4 0 1,2 2-4,-8-2-3,4 3-4,-5 2 0,-2-1-6,0 2-16,-1 1-13,-3 1-27,-2 1-30,6 3-31,0 0-45,2 3-53,2-2-43,1 2-214,5-1-516,0 0 229</inkml:trace>
  <inkml:trace contextRef="#ctx0" brushRef="#br0" timeOffset="99101.7898">13085 11269 159,'0'-9'240,"-1"4"-12,1-2-24,-1 2-25,1 5-20,-2-1-16,2 1-7,-9 13-2,2 4-13,-4 4 0,2 4-15,-2 1-6,0 1-11,2-2-11,-1 2 3,3 1-5,-1-5-6,5-5-1,-1 0-3,0-2-8,2-7-2,4 3-9,-4-1 1,2-5-2,2-1-3,-2 1-3,1-2 0,2-3-2,-3-1 6,11-3 0,-2 1 4,3-6 0,7-7-3,0-2 12,0 3-4,-1-2 1,-5 4-1,-1 2-6,0-1-2,-1 1 4,-3 4-14,-1 4-9,-1-5-3,-2 4 3,-1 2-5,3 0-7,-6 1 5,8 6-7,-1 1-1,-3 3-2,3-1 0,-1 4-1,-1 3 7,3-2-5,-1 2-1,1-2 5,2-1-4,-1-4 3,-2 2-3,0-5 2,0 1-1,5 1 4,-2-4 1,0-3-2,3-1 1,0-1 12,2 1 10,-7-4-10,5-4 11,-2-1 2,0-3-4,-2-2 9,2-1 6,-4-3-1,0-6-4,-4 8-4,0-11-4,1 5 1,-4 1-8,-4 2-1,3-1 9,-4 1-15,4 4-6,-7-2 0,3 3-7,-2 6-5,2-5-8,-3 4-15,2 0-32,-2 5-20,3-2-28,1 4-33,-4-1-34,3 3-35,-1 3-28,2 2-13,2-1-21,1 4-45,0 1-173,4 3-518,2-3 229</inkml:trace>
  <inkml:trace contextRef="#ctx0" brushRef="#br0" timeOffset="99390.6531">14202 11246 237,'3'-10'291,"-1"3"-20,-3 0-25,0 2-18,-5 2-19,-3 6-13,-5-2-2,0 7-16,-7 5-10,-3 3-10,0 5-13,-9 9-11,4 1-8,11-8-7,0 3-12,2 1-4,3-1-18,4 0 2,3-2-1,3 1-16,5-6 2,3 3-6,2-5 14,7 4-22,-1-1-1,8-5-10,0-1-22,3-4-32,2-4-34,0-4-46,1 2-45,1-6-42,10-2-58,-10 0-72,-4-3-174,0-1-517,-3-3 228</inkml:trace>
  <inkml:trace contextRef="#ctx0" brushRef="#br0" timeOffset="99697.4901">13992 11474 306,'-9'2'300,"2"-3"-14,5 1-21,2 0-26,-3-2-27,3 2-14,12-8-17,10 0-17,4 5-16,14-5-14,7-2-17,-2 6-17,1-3-6,0 1-9,1-1-16,-5 5-30,-3-1-40,-1 1-53,-12-3-64,1 1-58,-2-3-79,-5 1-135,3-1-421,0 0 188</inkml:trace>
  <inkml:trace contextRef="#ctx0" brushRef="#br0" timeOffset="100015.7727">14858 11165 261,'-10'-3'327,"3"-2"-14,0 1-10,2-1-24,4 3-26,1-4-26,6 2-20,5-5-23,13 1-16,5 1-20,14-2 0,2 3-28,0 2-14,3 1 0,-3 1-7,3 0 2,0 1-2,-7 0-12,0-2 9,-14 2-3,-2 1-8,-3-2-1,-9 0 3,-2-1-5,-2 3 11,-4-2-1,1 0-7,-3 0-12,-2-1-10,1-1-16,-4-2-11,-2 2-21,-3-4-13,-6 1-9,-1 1-3,0 1-1,-7 2-11,-1 1-3,-1 4 3,-1 2 4,2 1-13,0 9 9,1 0-6,1 4 8,-1 4 1,5 2 6,-2 5-4,3-2-2,2 2 1,1-1 5,0-3 9,1 5-6,1-1 5,0-1-7,3 0 5,3 0 0,-3-1 2,4-1 4,-1-8 7,1 1-9,2 2 2,0-6 3,-1 2 14,1-5-18,1-2 1,0-2 0,0 0 5,-2-3-24,4 2-23,-2-5-21,0 4-19,3-4-22,-3 1-26,2 2-34,3-1-40,0-7-43,5 2-62,-2-4-166,9 2-513,-3-6 227</inkml:trace>
  <inkml:trace contextRef="#ctx0" brushRef="#br0" timeOffset="100492.6091">15616 10814 24,'4'-16'293,"0"1"-11,1 5-20,-4-1-16,0 5-37,1 2-14,1 2-20,-3 2-6,8 9 8,2 4 1,5 8-4,0 5-7,11 13-7,-2-3-8,-1 1-10,-4 4 1,-2-12-5,-1 0-4,-1-1-1,1-2 8,-1 0-24,-1 0-17,-7-9-12,3-2 1,-3 2-7,3-5-9,-3-2-13,-1-3-3,-2 0-2,-1-2 1,0-2-9,0 1-4,-1-1 2,1 0-12,-1-2-23,-2-1-30,0 0-48,0 0-36,5-9-40,-5 4-33,2-7-21,0 2-27,0-7-19,1-2-16,-2-7-7,3 1 8,-2-6 23,3 4 16,-1-2 20,2-4 29,-2 3 37,-1-4 33,1 3 34,2 4 36,-4 2 30,1 10 27,-3-1 33,1 8 21,-1 0-2,0 2-15,0-1-12,-1 6-2,1 1 10,-8 12 17,-2 1 16,-4 12 8,1-2 4,-3 4 6,-1 1 5,-8 12-10,1-1-4,8-10-9,-1 0 0,0 2-9,2-6-9,0 4-6,0-7-2,3 0-6,-1 2-9,4-12-4,2 3-7,0-6 2,3 1-4,-2 0-7,2-4-7,0-2-24,3 0-17,-1 3-11,1-5-14,-1-2-17,2 0-22,0 0-36,0 0-37,0 0-45,0 0-13,6-13-48,-2 8-146,0-6-438,2 1 194</inkml:trace>
  <inkml:trace contextRef="#ctx0" brushRef="#br0" timeOffset="100905.0874">15610 11054 218,'-10'2'257,"2"-4"5,2 4 3,1-1 3,5-1-10,-6 0 5,6 0-8,0 0-16,0 0-18,0 0-20,0 0 0,32-10-21,-5 9-15,15-4-7,2 3-10,6-2-15,0-1 0,-3 4 6,3 0-7,-3 1-2,-5-5-1,3 3-7,-3-4-4,-5 3-6,-10-2-2,-1 3-5,-2-2-1,0 2-2,-1-2-3,-9 1-8,2 0-6,-6 0-2,-2 2-5,0-2-8,-3 2-4,2-1-5,-2 1-8,-1 1-7,-1-2-9,-3 2-3,3-1-8,-3 1 2,4-3-5,-4 3-1,0 0-7,7 0-6,-7 0-3,0 0-7,0 0-12,0 0 2,0 0-10,0 0-1,0 0-9,4 0-2,-4 0-11,0 0 2,0 0-9,0 0-3,0 0-16,0 0-9,0 0-13,0 0-4,0 0-19,3-3-11,-3 3-8,0 0-9,0 0-10,0 0-14,0 0-11,0 0-18,0 0-22,0 0-13,0 0-7,0 0 3,0 0-19,0 0-27,0 0-175,-10 7-493,6-5 219</inkml:trace>
  <inkml:trace contextRef="#ctx0" brushRef="#br0" timeOffset="111954.1952">391 5201 14,'0'0'103,"0"0"10,0 0-18,-7-22-15,7 22-5,0 0-7,0 0-5,0 0-14,0 0 4,0 0-16,0 0 0,0 0-1,0 0-7,0 0 0,0 0 6,0 0 6,0 0-19,13 46-8,-13-46 8,7 22-1,-6-12 8,-1-10-15,6 18 7,-6-18 5,5 22-5,-5-22-5,5 10 3,-5-10-4,0 0 1,6 13 12,-6-13 4,0 0 4,0 0 17,0 0 0,23 2 22,-23-2-4,0 0 1,34-18-8,-9 2-6,-2-2 1,11-10-6,2-1-2,1 1-7,-2 0 0,3-4-9,0 3 0,0 2-5,0-2-2,-4 6 0,0-3-13,-12 6 4,2 6-19,-1-1 4,-5 1-15,1 2-18,-7 0-5,2 6-14,-4-5-20,4 8 0,-6-1-22,1-3-21,-2 2-23,0 4-135,-4-1-289,1 0 129</inkml:trace>
  <inkml:trace contextRef="#ctx0" brushRef="#br0" timeOffset="119289.8317">664 6609 28,'-5'-2'155,"5"2"-28,-6 0 5,6 0-11,0 0-15,0 0-8,-7-4-12,7 4 7,0 0-20,0 0-4,0 0-11,0 0-5,0 0-14,0 0 1,0 0-18,0 0 10,0 0-4,0 0 0,0 0-5,0 0-7,17 8 2,-7-5 9,-2 2-1,6 0 2,-1-2 5,1 2-6,3-3 0,6 5 4,-1-2-5,3 2 10,-1-3-8,3-3 3,-3 3 2,1-1 2,5-1 3,-2-2 2,0 3 3,3-3-2,9-3 3,-1 3 4,-1-2 0,-10 2-1,13-2-5,0 2 6,-3-2-5,0 1-1,-10 2-5,1-1-3,0-1-3,-5-1 1,4 4-6,-1-1 2,-5-2-17,1-1 9,-2 4-2,3-2-2,-10 3 0,3-4 1,4 2-2,-8-1-5,2 2-2,1-2-1,4 0 0,-5 2 2,6 2-2,-4-3-2,4 2 1,2 1 2,2-4-5,-1 3 3,-3-1 2,0-2 3,-1 2 2,4 0-6,-3 1-3,0-1 1,-4-1-1,-1 1 0,-1 1-1,2-3 2,-1 1-5,0 1 6,7 1-1,-9-2-1,3 1 1,-3 0 5,2-1 3,0 1-1,7-4 9,-4 6 1,4-3 1,-9 0 2,9-1 5,-2 1 7,-6 1-8,7-1 5,-1-2-4,-6 3-1,2-1-1,0 0-2,-3 0 0,0 1-4,3-1-5,-3-1 0,-1 0-3,2 0-1,-1 0-1,2 0 4,-3 2-7,-1-1-1,0-1-1,3 1-1,-1-1 5,3 3 4,-2-3-8,1 3-11,1-2 15,-2 0-2,2-1 6,-1 2-5,2-2 7,-1 0 0,-3 1-2,2-1-1,-1 0-1,-2 0 3,1 0-1,0 2 2,0-2 6,3 2 7,-3 0 2,2-2 1,6 1 2,-8-1-10,9 4 5,-9-4-1,11 0-8,-5 2 9,5-1-2,-4-1-7,-4 2-1,-1-1-4,-1 1 7,1-2-7,-2 0-10,-2 3 10,-2-2-1,0-1-10,4-1 9,-5 2 3,2 0 16,2 1-11,-3-1 5,-1 3 12,4-7-7,1 6 7,2-3-21,-4 3 6,4-3 0,-2 0-7,2 1 10,-4-1 1,5-1-14,-1 3-20,0-2 20,1 2 5,0 0 1,-3-1 5,3-1-7,-4 2 12,2-2-10,-2 3-8,-2-2 2,2-1 2,0 0 7,2 1-6,-5 1-4,1-2 1,5 1 2,-5-1 22,5 1-14,-2-2 5,0 2 1,0 0-2,0 1-5,0-2 4,1 1 0,1 0-13,-2-1 18,0 3 1,2-2-3,-1-1-1,-1 0 1,3 0 3,-3 4-20,3-4 14,3 0 1,-5 2-4,2-1-1,-2 0 1,5-2 6,-4 2-7,1-1-1,-2 1-2,2-1 3,-1-1-9,-2 2 13,1-1 7,-1 0-5,2 0-7,1 0 1,-2 0 11,1 2 5,-1-4-3,6 0 4,-5 3-9,-1-2 5,5 1-1,-3 0-4,-3-4 2,9 4 1,-1 0-3,-2-3 2,1 2-4,0-2 3,-7 3-2,7-2-2,-4 0 0,0 1 5,3 1-1,-5 0-10,6-2 12,-6-1-3,1 3-1,1-2 2,-3 2-1,2-2-2,1-1 1,-3 1-1,1-1-4,-6 3 3,5-1-3,-4 1 0,0 0-7,-2-3 8,-1 0-1,0 2-3,-7 1-2,10 0-6,-10 0 9,0 0-2,10 0-1,-10 0-8,0 0 2,7-3-3,-7 3-4,0 0-1,0 0 3,8-1-2,-8 1-23,0 0-5,0 0-15,0 0-28,0 0-28,0 0-40,0 0-30,0 0-42,0 0-63,-32 0-38,8 4-42,-14-3-71,-9-1-360,-26-2-842,0-2 372</inkml:trace>
  <inkml:trace contextRef="#ctx0" brushRef="#br0" timeOffset="120565.4973">685 6829 44,'-12'0'58,"2"0"19,0 0 0,2 0 18,2 3 17,0-3 8,-1 0 3,3 0 0,4 0-1,-6 0 2,2 2-3,4-2-12,-7 0 2,7 0-10,0 0-2,0 0-1,-5-2-5,5 2-7,0 0-3,-3 2-7,3-2-2,0 0-6,-2 3-9,2-3-3,0 0-9,0 0-8,0 0 1,0 0-4,0 0-4,0 0 5,0 0 17,17 1 12,-10-1 6,10 1 2,4 2 2,3-2 3,3 0 3,2-4-4,1 1-4,12 4-3,5-2-6,-6 0-3,2-3-10,2 3-9,-1-1 9,-2 0-4,5 1-7,-2 2 1,0-3-5,0 2-6,-4-2-4,0 1-1,-2 1-2,-11 3-7,13-4 4,-3 4-7,-11-4 2,1 0 0,0 0 8,0 0-14,1 0 7,-3 0-5,13 3 4,-12-3 7,3 0-12,-6 0 4,17 0 7,-13-3-9,12 6 2,-11-6 1,-2 3 0,5 0-3,-5-2 0,1 1 3,2 1-5,-1 0-3,1-1 2,-2 0 2,-1-1-7,0 5 4,1-4-4,-3-1 14,2 2-8,-2 2-5,4-1-8,-3 0 10,-2-1 6,3 1-12,-3 1 3,0-2-12,0 3 24,-2-2-13,2-5-9,0 7 7,-3-3-7,4 0 10,-3 3 5,0-3-7,0-2 8,-3 5-4,2-3 5,1 0 4,-7 1-3,8 0 4,-7-1-1,7 0 1,0-1-5,-1 1-1,-3 0 3,7 2 12,-6-3-13,1 1-2,-4 1-10,4 2 8,0-1 1,-4-2 5,4 2-4,0 0 3,-4-1 0,-4 0-4,11 0-5,-4 2 8,-1 0-2,-2 1-3,-2-4 2,0 0-2,0 0-2,2 4 4,-4-4 9,4-2 0,-2 5-5,2-1 22,4 1-17,-1-3 12,-6-1 1,7 1-11,-4 2 7,-1-1 1,6 2-1,-2-1-2,1 0-12,0 2 15,0-4-6,0 2-3,0-1-1,3 2 1,-1 0-1,-2-1-1,-1 1-2,2 1-4,-2-3 6,-3 0-3,6 2-1,-1 0-4,-6-2 12,12 2 8,-8-3 1,6 1 0,-3 1 3,-1 0-5,2 3 1,2-3-4,0 0-4,0-2 9,0 1-8,1 2 0,4 1-1,-3-3 0,2 3 3,-3 1-7,1-1 3,0-4-6,3 5 7,-4 0 0,1-3 1,14 3 2,-14-1 1,15 0-3,-15 0 0,11 0 1,1-4-5,-1 3-1,1 2 0,-2-3 0,-9 1-1,9 0 0,-8 1-8,-1-3 4,0 1 5,0 2-7,0-3 0,11-1-8,-14 0 8,-1 0-2,-1 0 3,-2 0-2,-5 3-1,-3-6-1,0 2-4,-4 1 6,0-3 4,0 3-1,-4 1 0,2-2-1,-8 1 5,9 0-4,-9 0-3,7 0-2,-7 0 0,0 0-2,8 1 1,-8-1-4,0 0 0,0 0 0,0 0-1,0 0 2,7-2-4,-7 2-6,0 0-1,0 0-10,0 0-5,0 0-11,0 0-7,0 0-10,0 0-11,0 0-22,0 0-13,0 0-31,0 0-19,0 0-23,0 0-17,0 0-25,0 0-31,0 0-21,0 0-40,0 0-24,0 0-312,0 0-693,0 0 306</inkml:trace>
  <inkml:trace contextRef="#ctx0" brushRef="#br0" timeOffset="127664.3302">191 6532 71,'0'0'64,"0"0"11,0 0 8,0 0-7,0 0 5,0 0-5,0 0 6,0 0-6,0 0 1,0 0-5,0 0 7,0 0 5,0 0-9,0 0-8,0 0-2,4-29 10,-4 29-5,0 0 2,0 0-6,0 0 6,0 0-6,0 0-1,2-19 0,-2 19-2,0 0-4,0 0 5,0 0-3,0 0-1,5-13-3,-5 13-7,0 0-3,0 0 0,0 0-9,0 0-2,0 0-1,0 0-13,0 0-2,0 0-6,0 0-3,0 0-6,0 0 7,0 0 0,0 0-4,0 0 1,13 42 3,-13-42-8,10 21 4,-6-10 1,-4-11-9,7 23-4,-4-13 11,-3-10-5,8 21 6,-8-21-7,6 16 4,-6-16 1,7 13-1,-7-13-4,0 0 4,6 16-1,-6-16 0,0 0-1,8 9 6,-8-9 11,0 0 10,0 0 10,0 0 8,0 0 3,0 0 20,0 0 1,0 0 9,0 0 4,0 0 3,0 0 11,4 14-6,-4-14-2,0 0 3,0 0-24,0 0 22,0 0-8,0 0-12,0 0-7,20-29-7,-9 13-9,4-3 3,1-1-4,3-2-4,-4-1-17,3-2 8,2-2-4,6-11-5,3 1 2,-12 8-19,11-8 9,-11 13-1,3-2 4,-3 4-2,-7 7 13,3-5-19,-4 7-5,1 1 0,-3 2-5,0 3 17,-3-1-9,-1 4-8,1-2 8,-4 6-3,3-7-10,1 5 5,-4 2-10,5-9-12,-5 9 2,0 0-12,4-3-10,-4 3-10,0 0-14,0 0-18,0 0-15,0 0-15,0 0-16,0 0-14,3-4-23,-3 4-20,0 0-26,0 0-1,0 0-2,0 0-14,0 0-16,-16 24-139,9-10-413,-3-2 183</inkml:trace>
  <inkml:trace contextRef="#ctx0" brushRef="#br0" timeOffset="128447.5879">174 6711 69,'0'0'184,"0"0"-17,0 0-2,0 0-20,0 0-1,0 0-13,0 0-7,0 0-12,0 0-5,0 0-11,0 0-8,0 0-17,0 0-8,0 0-6,0 0-4,0 0-13,0 0 5,0 0-4,0 0 0,0 0 2,0 0 3,0 0 4,0 0-1,-1 49 2,6-32-1,-5-17-2,9 23 3,-5-10-4,-4-13 0,7 21-3,-3-9-2,-1 0 0,-3-12-5,10 20-6,-4-11 6,-6-9-4,5 12-2,-5-12-3,0 0-3,6 15 4,-6-15-7,0 0 2,0 0-2,7 14 1,-7-14-8,0 0 9,0 0 4,0 0-4,0 0 0,8 13-5,-8-13 6,0 0 7,0 0-13,0 0 7,0 0-7,0 0 5,0 0 7,0 0-5,0 0 5,0 0-2,0 0 8,0 0 5,0 0-3,0 0 9,0 0 8,0 0-1,0 0 13,0 0-9,0 0 5,0 0-21,41-27 9,-31 14 0,4-4-8,5 1 6,-4-3-13,2 2-5,5-2-1,-2-3-4,-3 0 0,6-2 6,-5 2-12,2 1-6,-2 1 0,0-4 1,-1 2-6,1 0 9,-1 3 2,0-4-6,0 2-2,0 2 11,-3-2-8,-4 5-4,4-3 5,-4 3-1,4-2 1,-4 4 0,-4 0-7,2 6 0,-1-2 3,-6 2-4,5 2-1,-2-1 0,-1 2 12,1 1-13,-4 4-6,4-6 0,-4 6 11,5-5-15,-5 5 2,1-5 5,-1 5-5,0 0 6,0 0 8,0 0-19,2-5 3,-2 5 3,0 0-5,0 0-5,0 0 5,0 0-9,0 0-1,0 0-8,0 0 8,0 0-16,0 0-9,0 0-7,0 0-10,0 0-13,0 0-6,5-1-13,-5 1-5,0 0-18,0 0-13,0 0-14,0 0-18,0 0-17,0 0-18,0 0-14,0 0-28,0 0 7,0 0-11,0 0-123,0 0-391,0 0 174</inkml:trace>
  <inkml:trace contextRef="#ctx0" brushRef="#br0" timeOffset="139563.4477">1264 13007 6,'0'0'58,"-1"5"2,1-5-1,0 4-12,1 0 7,-1-4-5,3 6 3,-3-6-7,0 3 5,0-3-5,0 0 5,0 0 1,0 0-6,-4 4 12,4-4-8,0 0 5,0 0 4,0 0-4,0 0 14,1 4 2,-1-4 3,0 0 6,0 0-1,0 0 10,0 0-4,0 0-1,0 0 8,0 0 3,0 0 2,0 0-3,0 0-2,0 0-4,0 0-9,3-13-8,-3 8-7,0 0-6,-3-2-6,3 0-7,0 0-3,-1 1-6,-2-1 3,0 2-10,3 1-2,-4-3 2,1 1-5,3 2-8,-3-1 6,1-1-7,-1 2 0,1-1 26,-1 4-6,2-2-1,-2 0-6,3 3-6,-4-2 0,-1-1-4,5 3-7,-3 0-2,3 0 12,0 0-16,-9 3-2,4-1-8,-2 3 6,-3-3-3,-2 6 1,-2 1-3,0 0 4,2-1-4,-4 0 3,5 3-1,-2-1-1,-1 8 1,4-1 3,-2-3 3,3 1-6,1 0 0,1-2 3,2 2-2,-2 2 4,2-8-3,0 0 0,1 2 1,0 0 0,3-1-3,-1-2 3,1 3 1,2-3 3,-1-2-4,0 2 3,2-3-3,-1 3 0,-1-1 3,3-5 1,-2 6-2,2-1 0,1-2 1,1 1-3,-3 0 6,1-1-3,1 0-5,1-1 5,-3 0 6,3 1-2,-1-2-2,-1-1 3,1 2-6,-2 0 2,3 0-4,0-1 6,1-3-11,-3 3 10,1 0 0,3-1-1,0 3-3,-4-3 5,4 0-7,0-2 3,0 3-1,0-3 4,3 4-5,-3-1 2,0-1-4,0 0 3,3 1 0,-3-2 7,0 1-4,1 3 0,0-3-1,0 2 1,1-3-2,-2 4-2,1-1 2,-2-1 0,1-1 0,1 5-2,-1-2 1,0-2-1,0 1 5,-1 4-9,1-6 7,-1 7-5,-1-3 2,0-1 3,3 4-6,-1 0 1,-4-1 0,1 1-3,0-1-1,1 2 5,-1-1 1,0 2-4,-3 0 4,2-1 6,0 0-4,-3-1-1,0 4 0,0-4 1,0 3 4,0-1 5,-3 0-2,0 0-5,2-1 9,0 1 4,-4-1-3,3-1 5,-5-1 11,1 1-5,-1-2 1,0 1 2,-3 2 1,-3-6 3,-1 4-5,0-2-2,0-3 1,-1 1-2,-8 0 5,3-4-6,3 1 8,-2-5-1,-4 0 4,2 0 3,4 0 5,4-2 4,-1-1 11,0 1-4,2-2 5,-1-1-12,7 3-3,-4 0-2,3-2-4,0 5-7,0-4-1,3 2 4,1 2-12,-1-1-2,1 3 0,3 1-3,-3-6-10,-1 3 1,4 3-29,-1-2-24,1 2-27,0 0-39,-2-5-38,2 5-44,0 0-48,3-5-49,-3 5-227,7-4-561,0-1 249</inkml:trace>
  <inkml:trace contextRef="#ctx0" brushRef="#br0" timeOffset="143482.232">988 13109 10,'6'-16'74,"-5"7"8,1-3-6,1 3 4,-3-3 6,0 2 0,0 1 9,4 3-5,-4 0-6,1 0 1,-1 1 0,2 0 4,-1 1-5,-1 4-3,0-6 1,2 4-4,-2 2-7,0 0-1,0-8 1,0 8-1,0-2-12,0 2 2,0 0-5,0 0-6,0 0 3,0-5-8,0 5-6,0 0 0,0 0-1,0 0 6,0 0-5,0 0 3,0 0-2,0 0 9,0 0 5,0 0 1,0 0 5,0 0-2,0 0 8,0 0 5,1-4 7,-1 4-3,0 0-5,0 0 8,0 0-8,0 0 8,0 0 4,0 0 12,0 0-18,0 0-6,0 0-3,0 0 0,0 0-4,0 0-14,1-5-7,-1 5-1,0 0-5,0 0-7,0 0 2,0 0-8,0 0 3,0 0-12,0 0-2,0 0-9,0 0-5,-1 24 13,2-1-12,2 6 4,-3 3-4,-3 2 8,3 15-9,-1 0 5,-3-3 5,2 2-6,1-12 0,-3-2 25,4 4-27,0-4 2,-2-1 1,2-2-3,-4-2 6,4 2 6,-3-5-1,2-1-3,-1-6 6,-2 1-14,4-3-3,0 0 18,-3 0 11,4-3-5,-2-2 1,0-1-6,1-2-7,0-2 6,-3 0-1,3 3-1,0-3-3,-1-2-4,1 0-5,-2-2 10,1 1-13,2 1 21,-1-5 3,-1 3-1,1-3 14,0 0 2,0 0-10,1 5 3,-1-1-13,0-4 6,0 0 7,2 2-4,-2-2-6,0 0 10,0 0-11,0 0 8,0 0-19,0 0 15,0 0 8,0 0-1,0 0-6,0 0 11,0 0 0,0 0-1,0 0 7,1-11-10,-1 11 22,0 0 4,0-3 6,0 3-6,3-6 0,-2-2-5,-1-1-12,1-4-4,1-4-5,-2-8-3,0-1 5,1-1-12,-1 0 0,0 1 1,3 2-4,-3-4 4,0 10-4,0-2-4,0 2-14,0 0 11,0-1 2,0 2-5,2 2 1,-4-2-2,5 1 3,-3-1-4,2 4-1,0-4-2,-2 1-10,2 5 7,-1-6 2,1 0 4,3 1 0,-5 4 9,3 0-18,0-7 4,1 6-5,-4 4 10,1 0-3,1-3-7,-1 4 8,1 3 0,-1-3-4,2 4 5,-2-2-8,2-3 5,-1 2 5,0 2-9,0-2-4,-1 1 5,-1 0 2,0 0 9,3 0-14,0 1 0,-2-2 6,1-2-3,-2 0 5,2 1-1,1-3 1,0 2 0,1 0-2,-3 4-7,1 0 7,0-5-3,0 5 11,1-1-13,-1 0 5,-1 3-4,0-4 0,2 2 0,-3 0 3,2 1-5,-1-2 5,3 1-3,-2 1 7,3-1-8,-2 0 0,-3 0 3,4 0 0,-1 1-2,0 1 3,1-1 0,-1 0-2,1 0-1,-4-1-10,7-2 13,-4 5 3,3-1 6,-2-3-9,0 2 0,-1 0 1,1-3-10,-1 4 12,1 1-2,2 0-8,-2-4-6,0 2 9,2 2-4,-2-1 9,1 2 3,0-6-6,-1 5-1,-1-1-2,1 2 4,3 0-9,-4 1 13,4-2-4,-7 2-7,10-1 5,-3 2 4,0 1-1,2-1-5,-1 1-2,-1 1 1,3-1 3,-3 4 3,0-5-3,0 4 0,0-1 1,0 1-9,3-2 7,-4 4 2,-3-2-3,6 3-4,-4-2-5,0 2 11,1 1 0,0 2-7,-1-5 7,-2 3-5,3-1 14,-4-1-12,1 2 1,-1-1-12,0-3 8,0 5 7,-1 0-2,-1-3-4,3 2 4,-4 1-2,1-3 1,0 3 4,-2-4-11,1 3 22,-1 2-12,0-1-2,0-1-2,-1-1 1,3 2-10,-3 0 11,-1-1 5,2 0-3,-2 0 0,3 2 8,-3-4-12,0 3-3,1-5 9,0 2 0,-2 1-3,2-3-3,1-1 3,-5 3-1,5-2 3,-4 4 2,3-2-2,-2-3 4,0 1-1,-2 2-2,1-1-2,-2 0-4,1 1 3,0 1 7,-3-3-9,3 3-5,-6 0 6,5 0-6,-3-2-7,2-1 11,-1 2-2,2-1-10,-2-3 5,2 3-10,-1-1 11,2-2 5,-1 1 7,2-1 0,2-1-3,0 1 1,2 1-7,-2-3 4,4-1 2,-6 4 1,2-4-5,4 0 4,-3 3 5,3-3-5,-4 2 2,4-2 3,-3 2-2,3-2 2,0 0-6,-1 4 5,1-4-3,0 0-2,0 0 19,0 0-19,0 0 0,-6 0 2,6 0 7,0 0 1,0 0 5,0 0-11,0 0-17,0 0 25,0 0 2,0 0 0,0 0-4,0 0 2,0 0-3,0 0-2,0 0-3,0 0 4,0 0 1,0 0 2,10-8-10,-10 8 5,0 0 3,0 0 2,0 0-3,0 0-1,0 0-18,0 0 16,0 0 5,0 0-5,0 0 5,0 0-19,0 0 17,0 0-8,0 0 5,0 0 1,0 0-7,0 0 9,0 0-5,0 0 5,0 0-5,0 0 4,0 0-8,0 0 4,0 0-2,0 0-4,0 0 1,0 0-24,-14 7 19,11-6-6,3-1 3,-7 2 2,4-2 1,3 0-1,-7 3-4,2-2-1,0 2 9,1-3-6,4 0 1,-7 0-9,3 1 9,0 2-7,4-3-9,-9 2 5,5 0-5,0-1-3,-2-1 0,3 1 7,-2 1 0,0 0-1,1-2 10,0 3-8,1-3 3,3 0 8,-5 2 16,3 0-20,2-2 5,0 0-3,0 0 6,0 0-5,0 0 11,0 0 0,0 0-11,0 0 21,0 0-14,0 0-2,0 0 8,0 0-3,0 0-3,0 0 4,0 0 6,0 0-10,7-7 5,-2 3-4,0 0 12,2-2-1,2 3 2,-2-2-3,0-2 4,5 1-12,1 1 6,-2-1 4,1 0 1,0-2-9,-2 7 5,1-3-9,-1-1 14,-3 1-5,2 3 0,-1-3 0,-1-1-3,-1 3 0,-2 1-1,3-1 1,-2-1 1,3 3 0,-4-2-2,3 4 1,0-4 3,-1 2-3,-1-1-1,2 2 0,0 1 3,0-2 8,0 3-10,2 0 7,-1-1-27,1 5 19,-1-2-5,1 0 10,-1 1-2,2-2 7,-3 3-1,4 4-9,-2-6 4,-1 5-2,0-4-2,1 2 1,-2-3 10,0 0-5,0 2-9,0-2 6,-2-1 1,0 0-12,-2 1 9,2-1-2,-3 0-3,2 1 9,-1-2-6,1 2-6,-1 0-12,1 2 18,-1-2 8,-3 0-5,3 2 2,-3 1-2,4-1-5,-4 2 4,3-1 14,-3 1-6,0-1-7,0 1-1,3 1-6,-3-3 7,-3 0-2,3-2-16,0 3 24,-3-2-6,3 1-1,0 1 0,-1 0 3,-2 1-14,0-3 12,3 0 15,-3 0-17,-1-1 5,4 1-12,-3 0 16,3-1-5,-2 1-1,-1-1-1,1 1 13,-2-2-32,2 4 24,-3-2-1,2-3-7,-1 1-4,0 2 11,-2 1 0,3-3-6,-1 1 1,-2 2 1,1-5 3,-2 3 0,-1 1-2,2 0-2,-6 5 6,5-6 2,0-1-6,-1 1-3,2 2-3,-1-1 3,-1-1 7,1 1-12,-3-3-7,4 1 12,-1-3 7,0 1-5,4 0-4,-4 1 9,-1 2 6,1-3-2,0 1 4,-2 1-14,-3 1-8,3-3 5,5 6 3,-5-6-3,2-2 6,3 3 5,-1-2-5,-3 2-3,0-2-16,0 1 15,-1 1 6,1-1 0,-1 0 10,-2-2-30,4 0 24,-3 4-8,2-4 9,-1 0-16,1 0 14,-1 0-3,2 0-10,0 0 15,0 0-7,0-1-8,0 1 9,1-3-5,1 6 18,-1-6-20,1 3-4,0 0 4,5 0 11,-7 0 7,7 0-16,-11 0 0,11 0 5,-1-2-8,1 2-20,0 0 20,-6 2 6,6-2-2,0 0 1,-3-4-1,3 4 15,0 0-13,0 0 2,-3-3-3,3 3-4,0 0 3,0 0-5,0 0 3,0 0 4,0 0-13,0 0 8,0 0-7,0 0-3,0 0 13,0 0-5,0 0 6,0 0-8,0 0-7,0 0 11,0 0-2,13 1-17,-13-1 21,11 4 19,-6-4-12,0-2-2,4 2 4,-1 2-13,1-4 15,0-1-7,7 0 7,-7 0-9,2-1 2,1 3-5,2-4 5,-1 1 7,0 0-1,2-1-1,-5-4 7,4 3-18,-4-1 6,4-1-2,-4 4 4,3-3-3,-5 2-17,5-4 27,-5 4 6,3-3-13,-1 3 2,0-2 3,-3 2 4,3 0-7,3-4 3,-5-1-3,3 5 5,-1 1 0,-3-1 5,0-3-6,2 4 2,-1-3 2,-2 1-8,-2 4 15,0-5 2,1 4 2,2-4-4,-2 2-13,-2 0 13,0 0-1,1 1 7,0-1 6,-1-2-9,-1 0-1,0 2-4,4-5 2,-6 7 2,4-2-3,-2-2 0,2 0 1,-3 1-4,2 1 15,0-3-19,-2 3 0,2-3-5,-3 1 5,3 2 9,-3-2-15,0 2 2,4-4-3,-4 2 1,0 1-3,0 1 7,0-1 3,0-2-14,0 3 14,0-2 1,3 2 2,-6-3-9,3 2-7,0 1 6,-1 0 6,-2-3-4,0 2-2,3-2-12,-3 4 8,-1-1-10,0-6 4,-2 5 3,2-1-1,-6-1-4,0 1-3,1 0-1,-3 2-5,-4 0-13,4 1 11,-5 0-2,3 1-5,-3 2 5,0-1 3,3 0-20,0 4 27,1-2-7,5-1-9,-5 4 3,3-2-1,2-1 4,1 0 10,-3 1-12,3-1 4,0 2 3,-2-2 0,1 1-5,2 1 2,2 1 0,-3-1 5,-1-1-4,-1 1 9,5 0-4,-3 0-2,1-2-10,2 6 9,-3-2 5,0-2 0,1 3-5,2 0 3,-1-2-6,-1 1 10,1-1 1,4 2-6,-3-2 22,0-1-21,2 0 4,0 0-2,2-2 0,-6 3-8,3 1 10,3-4 9,-3 2-3,3-2 0,0 0-5,-2 3 1,2-3 1,0 0-3,-2 3 9,2-3-1,0 0-5,0 0 4,0 0-5,0 0 9,0 0-6,0 0-1,0 0-1,0 0-5,0 0 8,0 0 7,0 0-4,0 0 6,0 0-36,0 0 0,0 0-23,0 0-15,0 0-22,0 0-31,-5-10-36,5 8-21,0 2-12,-2-8-11,2 3-27,-1 1-3,1-3-14,1-1-10,-2-1 15,-1-1 2,2 0 7,0-2-132,2 2-388,-2-2 172</inkml:trace>
  <inkml:trace contextRef="#ctx0" brushRef="#br0" timeOffset="143836.0768">1022 13285 1098,'-1'-14'-83,"5"-3"20,-5-3 17,3 6 6,0-3 16,1-2 34,-1 2-9,3 0 16,-3 2 26,1 1-2,-3-1 21,2 3-3,3-3 12,0 4 20,-3 3 3,-1-1 15,1 2-11,0-1 3,-1 4 11,0 1-2,1-3-6,-1 0-4,-1 6-6,1-3 1,-1-2-4,0 5 2,0 0-9,-1-4-8,1 4-7,1-5 0,-1 5-7,0-5-7,0 5-5,0 0-5,-1-5-3,1 5 0,0 0-2,0 0-9,0 0 10,0 0-17,-3-2-2,3 2-3,0 0-4,0 0-6,0 0 0,0 0-11,0 0 2,-4 9-4,2-4 7,0 10-4,-1 4-3,2 8 6,-5 6-3,2 1 2,0 0-3,-1 14 1,1-2-4,1-12 8,1 14-2,-3-13-1,4 0 3,-2 2-5,3-5 6,0 0-6,-4-1 0,0-2 6,-3 0 8,7-11-13,0 7-8,-2 0-5,2-9-3,-1-1-12,-1-5-2,2 2-3,0-3-14,0 0-6,-2 2-10,3-7-21,-1 1-13,-1 2-12,1-7 3,-2 6-40,2-6-12,3 4-35,-3-4-148,0 0-370,0 0 164</inkml:trace>
  <inkml:trace contextRef="#ctx0" brushRef="#br0" timeOffset="144853.1464">1029 13132 95,'4'-5'130,"-4"5"3,0-9 6,0 2 7,3 2-19,-3 0-3,0 1-4,2-2-3,0-2-10,0-3-5,-1 5-5,2-2-5,1-1 3,-4 3-7,2-1 0,2-3-11,-2-1-3,3 3-6,0-2-3,0 2-3,0-1-4,1 1-4,1 1-6,0-2 0,0 2-9,-4-1 1,2 1-7,1-1 5,1 4-11,0-2-2,-1 1-1,-2-1-6,2 2 3,-2 2-3,2 1-3,-1-1-3,0 0 4,0 1-6,2 1 0,2 0-8,-2 3 7,-2-3 2,5 4-3,-3 0-4,0 1 1,2 2 1,-2-1-3,1 1 0,-1-2-1,0 3-7,0 0 10,-1 1-3,1-3 1,0 1 3,-4-1-7,3 0 6,-1 0-4,0 1 3,-3 0-6,1-2-3,-2 1 1,1 5 6,-2-3-7,0 4 5,0 0 6,0-2-6,-3 4-2,0 3-2,-4 0 7,2 0-7,-3 0 5,0-1 0,-5 7-4,2-4 1,-6 2 3,3-3-7,0 3 6,-1-5-7,-1 4 0,1-3 0,3-5-2,2 1-1,-1-1 0,0 1 1,-2-2 4,6-4-3,-3 3 1,3-5-4,0 4 4,0-4 2,2 3-4,-1-4-1,0 1 2,2 0 0,-2-1 0,4-1 3,-1 0 0,0-2 0,0 3 4,0-3-4,3-1-1,-2 3 10,2-3-3,0 0 0,0 0 8,-3 3 8,3-3-4,0 0 6,0 0-4,0 0 7,0 0 0,0 0 8,0 0 0,0 0 2,-4 0 4,4 0 4,0 0-12,0 0 6,0 0-3,0 0 0,0 0-11,0 0 5,0 0-2,7-7-3,-5 4 1,0 1 1,2-3-2,-1 2-5,4-1-1,1-1 0,-1 0-4,3 0 0,-1 3 0,3-5 2,1 1-1,-2 3-1,3-1-1,0-3-5,-1 0 4,1 4 0,0-1-1,0-1 2,-1 5-2,1-3-4,0 3 5,0 0-10,0 6 9,-1-4-2,-3 2-5,1-1 3,2 6 3,-2-1-3,2 1 1,-2-1 2,0 1-4,-1 1 0,0 1-4,0 0 4,-2 3-1,-1 1 1,0-1-2,1-1-5,-3-1 9,2 0-6,-4 0 3,0 0-3,-2-2-1,2 1 4,-6 2-1,3-2 1,0 1 1,0 0-2,-4-1 5,-2 1 2,2 2 2,-1-3 2,-3-3 12,-1 5-8,0-4 1,-2 1-2,-7 4 2,-4-1-10,8-7 11,-3-1-2,-4 5-5,0-5 3,0 4-3,2-3-1,3 1-1,0-2-4,2-5 3,0 0 2,0 2-1,0-6-3,0 5-17,1 0-11,2-1-16,4 0-16,-3-1-23,3 0-30,1-1-37,6 2-50,-7-6-56,6 2-196,2-2-484,2-4 214</inkml:trace>
  <inkml:trace contextRef="#ctx0" brushRef="#br0" timeOffset="145625.949">1757 13384 140,'-4'0'238,"4"0"-14,0 0-8,0 0-21,-6 0-15,6 0-12,-3-2-9,3 2-10,0 0-1,-4-3-14,4 3-2,0 0-4,0 0-6,0 0-8,0 0 5,0 0-20,-4 5-3,4-5-2,0 0-10,0 0 0,0 0-7,0 0-7,0 0-8,0 0-5,0 0 7,0 0-19,0 0-4,0 0-4,0 0-4,0 0-6,10-6 3,-3 3 5,4 0 5,4 2-1,1-5 11,7 1-14,1 2-4,4-3 5,-3 3-12,2 1 0,3-1-10,-2 1 4,1-1 4,11-2-6,-12 3 0,0 0 3,-1-1-2,0 0 5,-2 2-5,1 0-8,-4-3-4,3 1 6,-2 1 2,-1 2-11,-6-1 7,0-1 0,0 0 1,1 1 0,-5-1 3,0 2 8,-1-2 1,-1 1 2,0-2 13,0 2-24,1 1 11,-5 0 1,2-2-6,1 1-4,-4 1 2,1-1-10,-6 1 22,7-1-17,-3-1 1,-4 2-4,6-1 8,-6 1 13,4-1-3,-4 1 11,0 0-14,4-1 15,-4 1 2,0 0 7,0 0-3,6-2-2,-6 2-5,0 0 4,0 0-4,0 0-5,0 0-3,0 0 2,0 0 0,0 0 1,0 0-5,0 0 0,0 0-8,0 0 0,0 0-3,0 0 1,3-1-8,-3 1 4,0 0-5,0 0-14,0 0 8,0 0-19,0 0-13,0 0-12,0 0-7,0 0-42,0 0-27,0 0-35,0 0-28,-10-4-33,7 2-23,-2 1-33,0-1-38,1-1-8,0 2-233,-6-2-592,3 1 262</inkml:trace>
  <inkml:trace contextRef="#ctx0" brushRef="#br0" timeOffset="146210.0416">2215 13084 37,'-2'0'188,"2"0"-12,-1-2-9,1 2-8,0 0-8,0 0-9,0 0-10,0 0-2,0 0-8,-4-4-6,4 4-12,0 0-4,0 0-6,0 0-12,0 0-4,0 0-9,0 0-5,0 0-7,0 0-10,0 0 0,0 0-5,0 0-2,0 0 3,0 0 1,10 6 9,-4 1-1,1-1 1,1-2-3,3 5 2,2-1-4,1 0 3,7 3-6,0-1-1,-7-2-6,10 1 2,-4 3 0,4-5-5,-3 3 0,-6-7 5,1 4-7,1-2 10,-3 0-1,0-1-12,-1 0 6,-3-3-2,-2 2 0,-1 0 5,-1-2 3,-2-1 3,0 1 7,-1 2 5,-3-3-6,7 1 3,-7-1 8,3 0-10,-3 0-2,4 0-1,-4 0-12,0 0-4,0 0-5,3 0 0,-3 0 3,0 0-9,0 0-1,0 0 0,0 0 2,0 0-7,4 3 1,-4-3 4,0 0 8,0 0-23,0 0 13,0 0-1,0 0-1,0 0-13,0 0 12,0 0 0,0 0-2,0 0-2,0 0-4,0 0-6,0 5-2,0-5 3,0 0 4,0 0-2,0 0 1,0 0-2,0 0 4,0 0-11,-4 5 0,4-5 0,0 0 0,0 0 6,0 0-4,0 0 2,0 0 6,0 0-11,0 0 7,0 0-2,0 0-5,0 0 2,0 0-15,0 0-11,0 0 1,0 0-3,0 0-14,0 0-10,0 0-6,0 0-3,0 0-16,0 0-10,0 0-13,0 0-19,0 0-24,0 0-36,0 0-14,0 0-47,0 0-25,0 0-175,-6 3-480,6-3 213</inkml:trace>
  <inkml:trace contextRef="#ctx0" brushRef="#br0" timeOffset="146883.937">2529 13222 71,'10'5'69,"-6"-4"-15,-4-1-11,7 0 5,-7 0-9,7 0 0,-7 0-14,6 0 0,-6 0 1,0 0 8,4 0-1,-4 0 15,0 0 18,3 1-2,-3-1 12,0 0 6,4 4 4,-4-4-8,0 0 9,0 0-1,0 0 1,0 0-6,0 0-2,6-4 6,-2 2-11,-4 2-5,4-5 2,-1 3 2,0 0-6,3 0 1,-5-1 3,6 1 3,-4-1-1,0 0 4,1 3 3,-4 0 10,7-4-2,-4 3 7,-2-1 0,-1 2 1,4-2-7,-4 2-6,0 0 2,5-3 0,-5 3-8,0 0-10,0 0 0,1-2-4,-1 2-4,0 0-6,0 0-5,0 0 4,0 0-11,0 0-2,0 0 0,0 0 1,0 0-15,0 0 6,0 0 0,0 0-5,0 0-4,0 0-5,0 0 4,0 0-11,0 0-2,0 0 1,-7 7-4,7-7-4,-3 2 1,-1 3-3,1 3-2,-7 4 10,-1 2-2,-2 8-5,-2 0-11,-1 2 14,1 1-3,-2 1 3,0 3 1,-1 0-2,1 0 2,1 2-5,2-7 0,-4 4 4,3-2-6,2-1 12,0-4-4,2 0-1,1-6 0,0-1-3,6-1 3,-3 2 2,1-6 0,2 1-3,1-3 1,2 1-4,-2-2 6,0-3-4,0 4 6,2-6-3,-1 3 2,1-3 3,1-1 9,0 0-9,-4 5-4,4-5 5,0 0 6,0 3 1,0-3 0,0 0 8,-3 2-18,3-2 11,0 0-2,0 0-2,0 0 0,0 0-13,0 0 10,0 0 8,0 0-10,0 0-8,0 0 4,0 0-24,0 0-22,0 0-31,0 0-28,0 0-30,0 0-43,0 0-58,0 0-49,10-7-268,-10 3-590,4-1 261</inkml:trace>
  <inkml:trace contextRef="#ctx0" brushRef="#br0" timeOffset="148352.4839">3246 13372 120,'0'0'141,"0"0"0,0 0-12,0 0 9,3-1-5,-3 1 5,0 0-5,0 0 7,0 0-6,0 0-2,0 0 1,0 0-7,0 0 4,0-4-5,1 2 0,-1 2-8,0 0 4,0 0-2,2-10-7,-2 6-10,0-3-9,0 2-6,0-5-10,3-2-8,-2-3-6,-1 0-9,0 3 2,0-5-8,0 0-6,0 5 11,0-4-12,0 2-12,0-2 8,0 5-9,-4-2 6,4 4 5,0-1-3,-2-2-4,1 6 1,-2-2-7,2 0-1,-2 3-1,-1 0-7,-2-2 4,3 5-15,-1-1 2,1 1-2,-4 0-5,2 1 9,-4 2-13,-1 2 6,-1-2-6,-3 7 5,4-3-7,-3 3 4,2 0 1,-2 1-4,2-1 1,0 4 0,0-2 0,-2 2-3,3 0-2,2 1 1,2-1-2,-4 3 5,3 1-1,0-3 9,3 3-7,-2 3-3,1-2-1,2 0 3,-2 1-2,3-1 5,-1 1 0,3-1-8,-3 0 11,3 0 1,3-2-6,-3-4 0,3 0 2,-1 1 2,0-3-3,-1 1 4,2-2-2,1 1 6,2-1-4,-3-3 2,1-1-3,-3-1 0,4 2 0,-1 0 4,0-4-2,3-1 5,-3 0-5,2 0 4,4 0 0,-3 0-4,3-2 16,-2-3-13,5-4-3,0 1 1,-2-1-2,3-2-1,-3-2 4,4-5-6,0 1 7,-4-4-3,-3 4 6,2 0-4,3-3-1,-6 3 8,0 1-6,0 1-3,-3 0 4,2-1 0,-2 0 4,-1 4 0,1-1 3,-1 0 11,0-3-14,-3 6 1,3 1-2,-2 0 6,2-2-5,-3 6 6,0-3 16,0 3-22,0 0 2,0-1 1,0 3-1,0-1-2,0 4-1,0-6-7,0 6 7,0-4 4,0 4-11,0-5 2,0 5-4,0 0 7,0-5-2,0 5-3,0 0-7,0 0 8,0 0-3,-3-2-2,3 2 0,0 0-9,0 0-2,0 0 3,0 0-3,0 0-3,-5 11 9,3-5-9,-1 3-1,0 0 12,1 1-9,-1 6 8,-1 1 0,1 0-4,0 0 4,0 1 6,2-1-9,-1 0 6,4-2 1,-1 2 1,-1-5-3,0 2 2,0-3 0,6 0 2,-6-1-8,4-1 10,0 3-6,0-4 2,1 0 1,-1-2 2,3 2 2,-6-4-3,5 3-4,1-4 6,-1 1-5,-1-1 1,2 0 4,1-2-1,0 0 3,3-3-1,-1 2-1,1 0-3,2-5 2,0 0 4,-1-1-2,2 0 3,-1-1-5,-3 2 0,1 1 3,-1-4-7,-2 5 6,1-3-7,-2 0 4,0 1 7,0 1-6,-2-1-8,0 1-12,-2 1-17,0 1-18,-1-1-13,1-2-33,0 4-26,1-2-27,-2-1-37,0 0-33,1 1-29,0-1-16,-1-1-159,3 2-462,0-2 204</inkml:trace>
  <inkml:trace contextRef="#ctx0" brushRef="#br0" timeOffset="149209.4771">4198 12915 14,'0'0'197,"0"0"-14,0 0-12,0 0-4,0 0-2,0 0-9,0 0-10,0 0-6,0 0-4,0 0-9,0 0-1,0 0-2,0 0-3,0 0-8,0 0-9,3-10-2,-3 10-1,0-4-11,0 4-1,0-7-3,0 2-1,0 2 4,0 3-10,-3-8-8,3 1-6,-4 1-4,1 2-6,2-1 0,-2 1-9,-1-1-5,1 1-10,-1 0 3,1 0-9,-1 2-5,-2-1-2,0 0-5,1 1-1,-3 0 0,-1 1-5,-4 0 1,1 3 3,-2 2-8,-1-1 5,0 1-9,1 4 9,-2-2-6,-2 5-2,4 0 4,3-2-4,-2-1-5,3 3 9,0 3-3,2-1 2,1-4-4,0 6 6,1-5-4,0 6 1,5-7 2,-3 1 0,4 0 0,-1 0 7,1-2-9,0-1 2,0 0 0,1 3 0,3-5 2,-3 5-2,2-1 2,0 0-2,3-1 1,-1 1 4,1-1 1,1-2 3,-4 2-2,5-4-3,-1 2 8,2 0-1,1-3 8,0 0-4,2 1 1,1-1 1,1 2-5,0-2 4,0 1-9,0 1 3,1-2 8,-2 3-5,0-1-3,-2-2-5,0 3-1,2 0 0,-6 0 1,1-1-4,-2 2 0,0-1 6,1 2-15,-3 0 11,2-4 2,-5 4-9,2-3-2,-3 1-2,2 1 7,-2-2-9,-2 3 7,-1 0-2,-1 3 2,-6-1 1,-1 0 5,0 1-2,-6 2-5,1-8 3,-3 2 0,-1 0-4,-3 0-22,1-1 10,1-2-6,1-1 9,-1-6-2,5 3 0,2-3 2,-1-2-1,2 3-2,3-3-3,2 2-10,-1-4-15,2 1-12,1 1-6,1-3-17,-1 0-16,2 0-15,1 2-20,2-3-28,-2 3-30,3-5-25,0 3-23,4-1-175,-1 1-442,3-1 196</inkml:trace>
  <inkml:trace contextRef="#ctx0" brushRef="#br0" timeOffset="149615.1696">4455 12848 188,'0'-4'235,"-2"0"-16,2 4-20,0-7-22,-1 4-18,1 3-17,0-3-9,0 3-12,0 0-4,0 0 8,1-5 0,-1 5 4,0 0 11,0 0-2,0 0-1,0 0-6,-3-4-9,3 4-10,0 0-12,0 0-2,0 0-20,-4 10-2,4-3 1,-1 2 16,1 2 15,0 6 3,-3 4-2,0 4-1,2 8-5,-2 1-10,-1 1-10,1 11 11,-1 1-28,-1-13 0,1 12-3,0-11 1,0 10-2,1-11 1,3-2-9,-2 1-2,1-4 4,1 0-14,-3 0-2,3-11-5,-1 1-5,0 0-3,-1-6-1,2-2-6,-1 1 1,-1-2-2,0-3 0,2 0 0,0-2 1,0-1-8,0 1 0,-2-1-13,2-4-21,0 4-34,0-4-40,0 0-51,0 0-46,0 0-57,-1-14-53,1-3-43,0 0-263,-2-11-660,2 0 292</inkml:trace>
  <inkml:trace contextRef="#ctx0" brushRef="#br0" timeOffset="150247.6442">4428 13016 189,'0'-7'210,"1"2"-4,2-2-1,-3 0-1,3 0-3,-3 1-2,1 1-3,-1-1-7,2 1-6,-1-2-11,2-3-1,-2 5 4,1-1-22,0-1-5,3-1-9,-1 1-13,0-3-6,3 3-14,1-1-10,0 1 4,3-3-16,5 0-6,-1 3-12,2 2-6,4-2 2,-1 1-13,2 2 3,-5 4-3,0 0-5,-1 2-15,-1 3 4,-2 1-2,1 1 3,-3 2-15,-1 2 0,0 1-7,-3 0-1,-4 5-2,-2-1 10,1 0-18,-5 2 20,-3-2-10,-2 7-1,-5-4-12,-4 6 9,0-4-4,-1-3-2,-3-1 2,0 1-4,1-2 1,0-3 6,2-1-1,1-4-4,4 1 3,4-6 0,-3 5-9,5-2 0,-1-3 11,2 0-12,2-1 14,1 0-8,-2 0-2,5-2 4,-5 3-2,5-3 0,-3 3 7,3-3 2,0 0-9,0 0-1,0 0 6,0 0 5,0 0 1,0 0-2,0 0-2,16-8 10,-8 3 1,6 3-8,-1-4 8,2 2-1,8-3 1,-9 4-5,6-1 5,2 1-8,1-1 1,-2 5-7,0-1 10,-7 1-4,2 3 1,-1-1 4,-2 1-7,-1 0-2,0 7 1,-2-3-6,-3 6 20,3-1-22,-3 1 1,-4 2 0,2-1-2,-3 4-2,-4-2 10,1 0-7,-1 1 9,-5-1 1,-1 2 0,0 2-9,-2-6 9,-5 6-4,0-6 7,-3 1-5,1-5-5,-3 3 3,2-6 0,-2-1 4,4 0-4,1-4 0,-2 0 2,3-1 4,-1-2-7,-1-1 8,3-1-15,-1-2-9,3 0-8,3 0-26,-1-3-21,2 0-26,0-1-24,0-2-23,3-1-26,0 0-24,4-5-53,0-1-33,4 0-40,0-3-194,3 4-552,0-2 245</inkml:trace>
  <inkml:trace contextRef="#ctx0" brushRef="#br0" timeOffset="151105.8435">5346 12535 109,'3'-10'221,"-3"1"-6,0-2-3,4 7-6,-4-1-6,0 0-14,0 1-12,0 4-17,0-6-10,0 6-20,0 0-18,0-5-7,0 5-17,0 0-1,0 0-15,0 0-7,0 0-5,0 0-11,0 0 4,2 15-5,-1-5 4,-1 2 4,1 1 0,-2 1 6,0 7-2,1-3-2,0 7 2,-2 0 5,-2 1 1,4 1-4,0-2 0,-3 1-6,2 3 7,1-4-2,-3 3 1,3-3 1,0 6 13,0-3-1,3 7-11,-3-4-3,1 2 12,2 1 9,1 0-4,-4 1-3,0 11 10,2-12-12,-2 14-1,1-13 2,3 12 1,-2-12-14,1 10-1,1-9 1,-3-1-3,1-1 0,-1 2 0,2 0-14,-2-2 10,2 2 2,-2-4-9,1 2-1,-2-3-3,0-2-4,0-2 6,0 2-8,0 0-3,3-5-2,-3-1 0,-3 3-6,6-7 7,-3 6-6,0-7-3,-3 6-28,3-3-1,0 0 4,0-5-1,0 1-7,0 1 14,0-1-2,0-5 2,-2 0-4,2 0 3,0 0 2,2-2-5,-2-2 1,0-1 2,-2 2 11,2-4-12,0 2-1,0-2-5,0 2 6,0-1 0,0-2-1,0 1 3,0-3-3,0 3 3,0-5 2,-1 4 2,1-4-2,1 4-2,-1-4-3,0 0 2,0 0 9,0 0 0,2 4-2,-2-4-5,0 0-1,0 0-24,0 0-9,0 0-30,0 0-33,0 0-35,0 0-40,0 0-30,0 0-56,0 0-76,0 0-73,0 0-220,-5-15-675,3 10 298</inkml:trace>
  <inkml:trace contextRef="#ctx0" brushRef="#br0" timeOffset="152363.0298">5960 12899 98,'0'-13'207,"0"3"-3,2-2-5,-2 7-11,1-4-17,-1 6-19,0-1-19,2 0-16,-2 4-15,0 0-12,0 0-6,-2 25 1,1 0 1,-2 6-4,0 4 0,-2 16-2,-1-2-3,0 2-3,2 0-6,-4-3 2,3 1-19,1-18 2,0 5 0,-2-4 0,3-1-1,-1-3 0,0-1 0,1-9-1,2 1-4,-2-4-4,3-3 7,0 0-15,-4-5 5,4-1-1,-2 0 6,2-1 3,-1-2 16,1 2 23,0-5 0,0 4 16,0-4 11,0 0 13,0 0-6,0 0-2,0 0-19,4-10-5,-1 3-16,-3-5 1,4-3-14,2-3-14,-1-7-3,3 1 4,-1 0-8,1 2-3,-1-4-7,0 11-5,-1 0 9,1 0-18,0 1 5,1 2-10,-1 0-4,2 4-1,1-3-7,5 1 1,-5 3 1,5 0 1,0-1-5,0 7 2,2 1 1,-2 1-10,2 2 8,-3 5-1,1 1-5,3 5-6,-8 1 4,4 4-1,-6-2-2,-2 0 9,2 2-5,-5 6-1,-1-5-4,-4-2-2,-1 1 8,-1-1-3,-3 0 4,0-2-5,-6 5 3,-2-1-4,-3-1 10,2-5 0,-1 2-14,-3-6 10,1 1-21,-1 0-5,4-6-3,1-2-1,-2 0-14,4-3 9,-1 1 3,4-2-3,2 0-7,0-3-16,-1-1-22,5 2-7,1-1-26,-1-1-20,2-3-20,0 1-40,0 1-38,2-5-47,3-1-248,0 2-571,1-2 253</inkml:trace>
  <inkml:trace contextRef="#ctx0" brushRef="#br0" timeOffset="153715.2925">6633 12971 224,'1'-8'232,"0"3"-13,-1-2-10,1 3-5,1-2-10,-2 2-7,0 4-13,1-5-15,-1 5-20,0-6-14,0 6-15,0 0-14,0 0-12,0 0-9,-3 13 0,2-1-10,-1 8 13,0 7 1,-1 1 5,-2 1-3,0 5-2,1-5-8,1 3-3,0 0 3,-1-1 1,3-2-5,-2 0-8,-1-3 7,4-2-5,-2-5-1,-1-1-9,2-1-5,0-1 3,1 1-6,-1-7-5,1-2 1,-1 0-4,0-3-5,2 1 1,-2-1-1,-1 0 3,4-1 3,-2-4 13,-3 5 9,3-5 13,0 0 11,0 4 12,0-4 14,0 0 2,0 0-5,0 0-7,0 0-13,0 0-1,3-16-7,-2 6-13,0-2-7,1-5-6,-2-5-1,1 3-6,2-10-8,-1 1-3,-1 2-3,0-2 0,1 1-4,-4 9-4,2-2-1,0 2-3,-1 2-2,2-3-4,1 2-13,-1-1 12,-2 2 4,1-1-5,0 2-2,1 1 5,-1 2-8,2-5 2,-1 5-2,2 0-2,1 1-1,-1-5-1,1 1 1,1 1-5,0-3 11,1 6-9,-1 0-2,2 1 5,3 0-6,3-3 7,-6 4-2,4-2 0,0 1-3,1 2 4,0-1-1,0 4-5,-4 0 1,5-2 2,-1 3-7,-2 1 3,0 0 3,0 1 0,1 2-2,-4-2 2,-1 4-5,1 0-5,0 0 5,-1 2-1,1 3 0,0 0-3,-3 3 8,3-1-11,-3 1 4,2 0 1,-2 6 0,0-3 0,2 1 3,-6-3-13,3 1 13,-3-1-1,-2 1 3,0 3-1,-1-1 1,1 2-1,-2 0-6,-1-1 5,-1 1 1,-1-1 2,1-3 0,-2 2 1,1-2 4,-1-2-18,-1 2 17,-1 0-4,-2 0-1,3-2-4,-2-2 0,-1 3-2,1-3 5,-2 1-13,1-4 15,0 3-5,4-4 9,-3 2-8,2 0 6,-1-3-1,2 4 0,1-6 6,0 3-12,-1-3 6,6 0-2,-4 2 4,1-1-7,3-1 7,2-1 2,0 0-3,-5 4 0,5-4 6,0 0-5,0 0 13,0 0 0,0 0 4,0 0 2,0 0 6,0 0 6,0 0 5,0 0-9,0 0 1,7-14-4,-2 11-1,2-4-2,3 0-5,3-3 1,2 2-5,0 1 1,-1-4 1,5 0-2,-4 4-7,6-2 1,-2 3-4,2 2-1,-1 1 4,-2 0 1,-4 3-2,3-1-3,-5 1 2,3 2-2,-4 3-1,2 1-4,-2 2 3,-4 0-1,0 1-5,3 1 2,-4 0 1,1 4 1,-3 1-2,0 2-4,1-3 9,-5 1 2,1 2-5,-2-1 2,-2 2-9,-1-2 7,-1-1 3,-2 2-1,-1-2 3,-2 1-5,0 0 3,-4 2-2,1-3 2,-5-3-1,5-1 2,-2-3-2,1 2 2,0-3-1,-1 1 2,2-3-2,1-1-1,-3-2-3,2 3-4,3-5-2,0 2-3,-1-4-6,1 0-13,0-2-10,1-1-12,-2 0-3,-2-5-10,4 4-30,1-2-3,2 2-14,-5-6-13,3 5-9,2 0-15,0-3-13,3 5-6,-2-4-18,0 1-19,4 3-24,-2-2-31,1 1-35,2-2-221,0 0-561,2-1 249</inkml:trace>
  <inkml:trace contextRef="#ctx0" brushRef="#br0" timeOffset="154340.3086">7778 12930 74,'2'-4'201,"1"0"-1,0-1 1,-1 0-10,-2 1-4,1-3-2,-1 2-5,0 2 3,-1-3-9,1 1-2,-2 2-14,-1-2-9,2 1-11,-3-2-11,1 3-6,-2-1-11,1 0-12,-1 1-5,-5 3-12,2 0-10,-7 0-8,2 0-4,-2 6-1,-6 3-4,1 5-6,0 3 1,-4-1-7,3 6-4,2 3-1,-7 11-5,2 1 0,7-6-3,2-1-5,0 0 5,3 1-2,-1-2-6,5 1 7,1-1 5,1-3 4,1 1 1,3-8 5,2 7 5,0-9 4,5 1-1,-3 2 10,4-2-9,5 4 9,-4-5-7,3-2 0,1-1-10,5 1 11,-3-3 1,-1-2-6,2-1 3,2-2 9,6-2 0,-2 2 0,1-4 5,-2-2 7,3-2-1,-1 1-3,0-7 5,-5 4-4,5-3 0,-6 0 1,1 1 2,-3 0-10,1-1 9,-2 0-10,1-1-3,-3 0-7,1 0-6,-2 2 2,-2 0-4,0 0-5,-3 1-5,3 1-5,-6 0-1,4 0-3,-1 1-3,-1 0-3,-1 0 1,-2 2-5,3-3-2,-3 3 1,3-2-8,-3 2 3,0 0-6,0 0-5,3-3-7,-3 3-13,0 0-12,0 0-17,0 0-12,0 0-27,0 0-22,0 0-33,0 0-42,0 0-43,0 0-40,0 0-59,0 0-52,0 0-332,0 0-772,-16 8 342</inkml:trace>
  <inkml:trace contextRef="#ctx0" brushRef="#br0" timeOffset="156442.8322">3783 13683 36,'0'0'55,"0"0"-11,-6 9 1,6-9-6,0 0-2,0 5-1,0-5-6,0 3-3,0-3 13,0 0-15,0 0 6,0 0-7,0 0 6,0 0-3,0 0 9,0 0-2,0 0-4,-4 1 2,4-1-8,0 0 5,0 0-5,0 0 5,0 0-8,0 0 4,0 0-3,0 0-7,0 0 7,0 0-5,0 0 2,0 0-13,0 0 9,0 0-9,0 0 5,0 0 0,0 0 0,-2 3-6,2-3 2,0 0-2,0 0 1,0 0-6,0 0-2,0 0-2,0 0 3,0 0 2,-1 2 2,1-2 0,0 0 2,0 0-7,0 0 4,-1 6-1,1-6-1,0 0-3,0 0 3,0 0 5,0 0-4,-2 4 5,2-4 7,0 0 10,0 0-6,-1 2 19,1-2-13,0 0-1,0 0 6,0 0 0,0 0-2,0 0-5,0 0-3,0 0 11,0 0-8,0 0-9,0 0 19,0 0-6,0 0 9,0 0-5,0 0 1,0 0 4,0 0 0,0 0 7,0 0 4,0 0-8,0 0 3,0 0 2,0 0 7,0 0-7,5-12-5,-5 12-5,2-5-1,-2 5-1,1-2-8,2-3 9,-3 1-9,2 1-3,-1-1-1,-1-1 8,1 2 1,1-2 4,-1 2 0,1-1 1,-1 1 1,-1 0 8,0 3 14,2-6-16,-2 6 3,2-3-19,-2 3-3,0 0 2,0-5-5,0 5-2,0 0 2,0 0-10,0 0-12,0 0 3,0 0 1,0 0 3,0 0-13,-4 14 6,1-6 3,2 2 1,-3-2 6,-1 1-5,2 0 2,-1 3-1,0-4 0,-2 4 7,5-6-8,-3 5-1,1-5 3,3 0 0,-3-1 1,3 0-6,-3-1 3,2-1-10,1 2 14,0-5 3,-3 4-3,3-4 3,-4 2-3,4-2 2,0 0 0,0 0 0,0 3 2,0-3 10,0 0-2,0 0 3,0 0-4,0 0-1,0 0 0,6-9-1,-6 9-4,2-8 0,1 3 0,-3-2 1,3-2-1,0 4-3,0-7 3,-1 2-2,0 0-1,1-3-3,-2 5 8,0-2-2,1 0-4,1 3 2,-2 0 2,-1 2 3,1 0 3,1 1 2,-2 1 1,0-2-2,1 2 3,-1 3 3,3-6-5,-3 6-8,2-3-2,-2 3 3,0 0-13,0 0 3,0 0-3,0 0 4,-2 12-2,-1-3-1,0 6 3,-2 10-1,-1 6 2,-2-2 4,-3 19 3,-5-4 0,-1 10-2,-3-4 3,5 1 0,-3-1-1,2 1 5,-2-5 0,1 1-2,0-4 4,4-10 2,2-5-2,-2 3-1,2-1 6,0-2-5,-2-4 3,5 1-5,-2-1 1,0-10-1,3 3-1,0 2 8,0-5-13,1 1 2,2-8-3,0 4-2,-2-2 5,3-2 1,1-2-3,0 0-2,1-1 2,-2-1 7,-1 1 2,4-1-11,0-3-3,-2 2 6,2-2 5,0 0-5,0 0 9,-3 4-2,3-4 3,0 0-6,-1 4 5,1-4-3,0 0 1,0 0-7,0 0 5,0 0-6,0 0-6,0 0-12,0 0-11,0 0-20,0-13-16,-1 9-16,-1 0-22,1-1-24,-1 0-23,0 2-31,0-3-26,-1 0-27,2 2-176,-2-2-435,0 3 192</inkml:trace>
  <inkml:trace contextRef="#ctx0" brushRef="#br0" timeOffset="156940.2139">3284 14429 22,'0'-6'211,"0"6"-25,0-3-17,0 3-17,0 0-12,0 0-24,0 0-8,0 0-5,6 17-4,-4-9 5,4 4 0,-4-3-3,2 3-10,0 2 2,0 2-6,2-5-3,-2 4-3,2-1-1,-3-4-4,1 5-4,0-6-1,0 0 0,0-1 0,-2-3-1,1 4-5,0-4 3,-2-3 4,3 4 1,1-3 5,0 1 0,-2-4 14,4 1 1,-1-1 0,5 0 0,0-1-10,6-2 3,4-8-12,2 4-2,2-5-6,13-4-19,-13 5 4,2 0-3,11-6-13,-1 1 8,-10 5-7,2 0-3,-3-4-2,-4 3-14,1 5 9,-8 0 1,1 0-6,-2 2-1,-4 1 8,-1 0-9,1 0-6,-3 2 2,-1-1 2,1 2-5,-4-2-5,1 2 13,1-2-8,-3 2-7,-2 1 3,7-3 1,-6 1 2,-1 2-9,0 0 0,5-3 2,-5 3-1,0 0 2,3-1 4,-3 1-10,0 0 4,0 0 0,0 0 4,2-2-7,-2 2-10,0 0 7,0 0-13,0 0-3,0 0-17,0 0-7,0 0-11,0 0-20,0 0-18,0 0-23,0 0-24,0 0-30,0 0-21,0 0-29,0 0-24,-2 8-14,2-8-197,-5 5-490,2-1 217</inkml:trace>
  <inkml:trace contextRef="#ctx0" brushRef="#br0" timeOffset="158575.7036">2594 15130 81,'-3'-8'224,"6"-2"-8,-6 1-14,3 1-17,0 1-12,0 5-7,3-4-11,-3 2-18,0 4-11,-3-6-15,3 6-12,0 0-12,0 0 5,6 16 5,-5-5 4,1 4-6,-1 5 4,2 0-2,-2 0-9,2 7-5,1-7-2,0 6-4,2-2-8,-3 2 2,4-7-20,0 4 5,0-8-9,0-1 5,3 2-2,-2-6-7,0-2 0,1 0 1,-2-1-3,2-5 3,2 2 3,-4-3 1,3 1 18,1-2-11,-2-2 2,-1-1 2,2-3 2,-1 0-4,0-6-1,1 0-8,0-5 3,0 0-4,1-5-8,-2 0 11,-1-1-17,-1-1 1,-2 6 9,0-2 2,0 2-3,-3 2 0,2 0 0,-2 7 8,-2 0-21,3 3 23,-3 1-11,0 5 13,0-8-27,0 8-1,0 0-10,-3-4-4,3 4-2,0 0 1,0 0-1,0 21-11,3-10 9,-3-2-12,2 3 16,4 0-5,1 3-11,0 1 11,4 1-10,-1-5 10,2 6-3,0-3-3,5-1 3,1 0 1,-4-4 4,1-4-2,0-3 8,3 4-2,2-1-2,-6-8 2,3-1 5,-3-2 2,2 1 11,-1 2 5,-4-4 12,2-3 2,-3 1 0,0-4 8,-2-2-2,0-2-5,-2 0-1,-3-4-7,4-6-1,-7 9 2,3-8-7,-6-2-7,0 1-8,-2 0 7,-2 0-8,-2 0-7,2 8 5,0 1-1,0 3-9,-3 2-3,3-1-2,-4 3-2,2 3-2,2 3-9,0-2-24,-1 4-24,1 0-43,7 2-28,-16 0-38,11 2-30,-5 0-36,7 4-25,-4 0-35,4 2-41,3-1-42,-4 1-223,5-1-647,-1-7 287</inkml:trace>
  <inkml:trace contextRef="#ctx0" brushRef="#br0" timeOffset="161954.2624">7666 13850 38,'-1'-5'102,"1"5"7,0 0-3,0-5-15,0 5-1,0 0 5,0-6 3,0 6-5,0 0 0,0 0 8,0 0 0,0 0 0,0 0 2,0-4-4,0 4 7,0 0-2,0 0 1,0 0 1,-2-2 5,2 2-8,0 0 1,0 0-5,0 0 3,0 0-9,0 0-4,0 0-10,0 0-1,0 0-7,0 0-5,0 0-6,0 0-3,0 0-11,0 0 0,-6 9-4,6-9-9,0 0-1,0 0-2,0 0-1,0 0 2,6 8 6,-4-3 12,5-1 4,-2 4 11,5 1-3,0 4 7,8 5 38,2 1-8,1-1-8,3 0-20,0 2 18,11 7-23,1 2 6,-1-5-7,0 4 4,2 0-10,-2 1-1,4-1-9,-4-3-3,1 2-4,2-2 0,-2 0-2,1-1-6,-2 1 0,-1-1-6,-8-7-2,7 9-8,-8-11 8,2 2-7,-3 0-5,-1-2-1,-1-1-6,-2 0 2,0-2-1,-5-3-6,4 2 8,-8-4 13,0 0-13,-4 0-5,1-5 5,-5 2-5,2-2 5,-1 0-3,-1 0 4,-3-2 1,8 0-5,-8 0 2,0 3 0,0-3 0,4 2-6,-4-2 0,0 0 5,2 2-7,-2-2 5,0 0 3,0 0-2,3 5-5,-3-5 0,0 0 2,0 0-10,0 0 8,0 0-1,0 0-4,0 0-20,0 0-12,0 0-10,0 0-18,0 0-24,0 0-18,0 0-18,2 1-17,-2-1-42,0 0-36,0 0-30,0-13-15,0 7-13,1-1 5,-1-3 5,2 0 15,-2 0 22,2-1-129,-2-1 306,1-4-110,-2 3 34,1 0 17,-2-2 31,0 0 16,-1-1 27,0 1 18,0-2 20,0 5 15,-1 0 16,0 0 14,1 0 11,-1 1 9,-1 1 8,3 0 4,-3 2 6,3 3 7,0-1 3,0 2-2,1 0-2,-1 2-5,2 2-8,-2-7-5,2 7-11,-1-3-4,1 3-7,0 0-10,-2-2 3,2 2-11,0 0-1,0 0-5,0 0-3,0 0 4,0 0 3,3 12 4,0-8-5,-2 3 4,4 3-2,0 0-1,-1-1-3,2 1 1,1 1 4,0 1-3,0-3-2,-2 0 0,3 0 2,-1-1-2,0 1-3,-1-1 5,1 0-4,-2-1 1,1-3-3,1 2 1,-4-2-2,2-1-8,-2 2 5,-1 0-1,2-3 3,-3 1-8,1-1 2,-2-2-4,2 4 1,-2-4 1,3 3-5,-3-3 0,2 4-2,-2-4-6,0 0 5,0 5-5,0-5 1,-4 8 9,-1 0-12,0-2 4,-3 2-3,1 1 2,-2 2 0,-3 2 3,0-3-1,-6 2-1,2 5-1,2-7 2,-1 2-1,0-4 6,1 3-8,0-3 3,-4 2 1,3 0-2,3-2-5,-1 0-4,5-3-15,-2 0-23,2 2-17,-1-1-14,3 0-22,2-1-25,-3 1-32,4-2-20,-1 0-39,1 2-169,2-3-415,1-1 183</inkml:trace>
  <inkml:trace contextRef="#ctx0" brushRef="#br0" timeOffset="162956.5753">9111 14584 71,'4'-9'218,"1"3"-9,-1-2-7,0 2-10,0-2-3,-1 4-1,0-1-20,0 1-6,1-1-14,-4 2-12,3 2-5,-3 1-23,0 0-9,1-4-19,-1 4-8,0 0-10,0 0-1,-4 18-4,0-7-3,0 4-1,-3 2-10,2-2 2,0 4-2,-1-1-10,3-1 5,2 3-3,-2-4-2,2 1 1,1-1-4,1 1 0,2-4-3,-3-1 4,4 4-2,0-6-6,1 5 5,0-6-5,1 1 1,1-2 8,0 3 7,1-7-7,1 3 12,-1-4 1,2 0 3,-1 0 2,0-3 6,1-3-7,2-1-5,0-2-2,-1 1-1,2-3 0,0-2-7,0-3-14,-1 1 11,-1-2-1,5-6-4,-6 5-5,5-3-2,-5 4 0,0-2 2,-2 4 2,-2 0 7,-4 7 6,5-3 7,-5 1 4,1 5-8,0-1-10,-3 3-7,0-7-1,1 3-12,-1 4-2,0 0-1,0 0 0,0 0-4,0 0 2,-8 15-6,2-7 11,2 2-1,0 1-3,0 0-10,1-1 8,-2 5 1,1-4-2,2 3-1,0-4 1,2 2 2,0 1 1,0-1 0,2 0 6,0-2-12,1 2 3,0-2 4,1-1 1,2 2 0,-2 0 1,3-1-4,0-3-6,3 4 2,1-5 3,-1-2 9,0 3 1,3-6-7,-3-1 14,5 0 13,-1-4-4,0 0 2,0-2 8,0-2 6,0-3-1,1 0-3,-2-2 1,2-5 9,-1-5-15,-1 5-5,1-6 3,-5-2-1,0 1-1,1-4-5,-3 4-3,-3-3-4,0 4-1,0-1-8,-3 6 4,-1-5-2,-1 6-2,-3-1-7,1 2 3,-1 3-15,-1-1 13,0 1-7,0 2 0,1 6 1,-4-3-6,6 2 4,-4 2-1,5 1-12,-2 1-19,-2 0-28,1 2-15,2-1-19,2 2-10,-10 1-20,5 1-17,1 1-4,-3 2-22,3-1-33,0-1-20,-2 5-21,3-2-24,-1 1-30,-2 1-183,2-3-521,1 2 232</inkml:trace>
  <inkml:trace contextRef="#ctx0" brushRef="#br0" timeOffset="165184.6035">4307 13793 6,'-4'1'255,"4"-1"-7,0 0-26,-9-1-21,9 1-12,0 0-12,-4-2-21,4 2-10,0 0-9,0 0 4,13-2 5,-1-2 3,4 2-5,6 2-6,2-2 20,-1-2 1,-1 1-15,5 1-11,-2-2-4,2 2-18,-3 0 3,3 0-3,-3 1-13,1-1-5,-4 2-23,-4-3 9,-2 4-11,0-2-8,-3 0-2,-2 1-7,-1 0-9,-2-1-4,0 1 6,-3 0-10,2-2-1,-6 2-10,5 2-20,1-2-10,-6 0-34,0 0-18,4-2-24,-4 2-23,0 0-15,0 0-23,0 0-27,0 0-33,0 0-29,0 0-14,0 0-26,0 0-164,-17-2-473,3 2 210</inkml:trace>
  <inkml:trace contextRef="#ctx0" brushRef="#br0" timeOffset="165575.1924">4263 13896 24,'-6'4'229,"1"-4"-7,2 1-18,-1 2-16,4-3-15,-4 2-13,2 1-6,2-3 24,4 7 16,1-5 6,6 3 1,2-2-17,2 0 10,8 2-11,3-3-5,-2 2-8,5-3-8,0-2-15,-1 2 5,2-2-21,-2 0-15,1 0-6,0 1-14,-5-3-6,-2 2-19,-1 1 2,-8 2-3,1-4-13,-4 1-1,-2 1 2,-2-2-15,1 0 6,-3 2-8,2 0-4,-6 0-9,7-2-8,-7 2 13,3-1-11,-3 1 3,5 0-1,-5 0-3,0 0-8,0 0 3,5-2-18,-5 2-10,0 0-23,0 0-31,0-3-32,0 3-28,0 0-28,-10-7-23,8 4-34,-2-1-28,0 2-35,-2 1-41,-2-1-200,-1-3-558,-3 4 248</inkml:trace>
  <inkml:trace contextRef="#ctx0" brushRef="#br0" timeOffset="165965.5842">4297 13934 137,'-3'2'279,"3"-2"-18,-3 3-18,3-3-11,0 0-10,0 0-3,24-3-15,-4 1-8,1 2-16,3 0-8,0 0-23,3-1-8,-2 1-11,0 1-12,4 0-19,-4-1-1,-1 0-11,-2 1-12,-6-1-8,1 0-6,-5 0-6,-2 2-6,-3-2-3,-1 0-6,0-2 1,-2 4-7,-1-1-3,-3-1 2,5 1-4,-5-1-10,4 1-2,-4-1-6,0 0-12,0 0-19,0 0-21,0 0-43,0 0-21,0 0-24,-19-3-18,8 3-15,-2-2-20,-1 1-19,-2 0-5,1 1-13,-5-1-161,3-1-412,0 0 183</inkml:trace>
  <inkml:trace contextRef="#ctx0" brushRef="#br0" timeOffset="166373.8836">4317 13961 52,'0'0'216,"0"0"2,11 0 0,-1 0-9,2 0-7,5-3-10,0 2-14,6-1-13,2 2-19,-4-2-13,3 2-14,-3-2-11,-1 1-11,-3-1-7,0 0-11,-4 0-3,1 2-9,-5-1-9,0-1-5,-1 2-11,-2-1-8,0 1-10,-1 0-10,-5 0-7,7-1-20,-7 1-17,2-1-22,-2 1-30,0 0-22,0 0-37,4-3-27,-4 3-27,0 0-141,0 0-363,0 0 161</inkml:trace>
  <inkml:trace contextRef="#ctx0" brushRef="#br0" timeOffset="175182.5888">6442 13653 65,'-6'2'163,"6"-2"-10,0 0 11,-2 0-4,2 0 15,0 0 13,0 0 3,12 3-6,-3-1 1,1-2-15,4 1-12,4 0-14,-2 2-18,6-2-13,-1 1-7,1 0-11,4 1-13,-2-1-11,0-2-16,0-2-22,-4 4-29,2 0-21,-6 0-31,6-2-19,-8 0-24,1 4-27,-6-3-10,1-1-26,-4 0-20,1 0-13,-4 0-118,-3 0-330,0 0 146</inkml:trace>
  <inkml:trace contextRef="#ctx0" brushRef="#br0" timeOffset="175564.6023">6432 13783 111,'-4'1'185,"1"0"-20,0 2 1,3-3 15,0 0 22,10 8 8,0-6-10,10 1-14,5 1-15,3-1-14,2 0-12,12-2-14,-6-1-16,-5 4-15,-2-4-9,2 0-23,-6 2-36,2 0-33,-6 0-37,2-1-49,-2 1-46,1-2-43,-9 0-192,1 0-397,-1 2 176</inkml:trace>
  <inkml:trace contextRef="#ctx0" brushRef="#br0" timeOffset="175984.2483">8806 13405 196,'-5'0'244,"0"-1"-21,5 1-14,-7 0-17,7 0-20,0 0-15,0 0-12,0 0-18,0 0 1,0 0 6,31 0-6,-3 0-12,14-5-7,1 0-9,7-2-9,19-1-9,-21 1-8,3 5-7,-1-1-6,-2 1-8,0 0-4,-8-3-4,-11 5-15,0-3-16,-3 3-18,-5-1-24,-5 1-25,-2 0-25,-4 0-28,-4 0-17,0 1-21,-6-1-45,0 0-182,0 0-401,0 0 178</inkml:trace>
  <inkml:trace contextRef="#ctx0" brushRef="#br0" timeOffset="176396.2709">8954 13515 36,'25'-5'183,"-1"2"-5,5-5-8,12 0-17,0 0-16,3 1-15,-3 2-12,-13-4-17,1 3-34,-2 0-25,-1-4-17,-1 3-20,-3-8-19,-3 1-26,-2-1-15,-8 4-4,0-6 0,-5 2 13,0-3 6,-4 1 9,-4-2 16,1 0 15,-1 0 22,-3 2 19,-1 2 6,1 6 21,2-1 10,0 0 11,-1 3 10,3 0 2,2 2-13,-1 0-6,2 5-9,0 0 1,7-2 6,6 7 6,7 4 17,1 3-2,6 3 4,7 9-5,-11-6-4,1 3-6,-1 1-8,-3 0-3,-4 1-13,-1 0-7,-3 0 0,-3 2-11,-6-7-3,-2 2 0,-2-2-4,-4 0-3,-3 0-3,-5 6 0,-2 2-1,-2-2-15,-3-4-31,0 1-37,1-1-44,-2 1-48,1-1-37,2-5-210,-1-1-428,6-2 189</inkml:trace>
  <inkml:trace contextRef="#ctx0" brushRef="#br0" timeOffset="177180.9137">11042 13421 150,'-2'-8'256,"-1"-1"-32,1 4-24,2 3-23,0 2-17,-11 8-10,1 14-3,-1 3-7,-7 16-15,6-9-5,-3-1-7,-1 13-3,5-15-6,-4 3-3,2-6 1,0 1 2,3-6 12,3-4-1,-4-3 1,7-6 6,-2 1 20,2-2-4,1-3 35,0 3-9,1-5 11,-3 2 5,5-3 6,0-1-2,0 0-14,0 0-15,-7-10-17,6-2-8,4-6-17,-3-8-11,2 0-15,4-7-8,3-12-5,2-1-9,4-1-7,-3-2-7,3 4-6,-1 2-3,5 1-7,-3 14-3,4 1-9,3 5 2,-1 1-5,4 4 0,0 3-6,-6 9-3,1 1-6,-6 3-9,1 3-8,-2 3-6,-4 3-10,1 1-8,-2 6-6,-4-1 1,-2 3-14,-3 0 1,-4 7-2,-4-1-11,-4 0-15,-4-2 1,-4 4-3,-4-8 2,0 0-2,-2-2 4,1-4 11,0 0 8,4-1-3,-1-4 11,8-2 10,0 0 6,4-4 9,3 0-5,2 0 12,1-3 3,4-1-7,0 4 3,7-11 5,4-2 1,9-2 2,4 4-5,2 0 5,1 5 8,3 5-3,9-4 4,-11 7 2,1 1 3,-4 4-2,-3 4-5,-3 0-3,-4 1-5,-4 2 15,-4-4-13,0 3 6,-7 5-2,-2 0-1,-7-2 6,-5 6 1,-6-1-9,-11 5 4,-4-3 4,0-4 1,-2-4 3,-1 2 3,9-5-11,1-3-5,1-2-11,1-1-6,1 1-10,5-5-11,6-2-13,-1 0-11,6-2-13,2 0-21,4-1-20,-1-4-28,4 1-15,4-6-36,4-4-29,1-1-229,3-1-506,3-3 224</inkml:trace>
  <inkml:trace contextRef="#ctx0" brushRef="#br0" timeOffset="181079.574">12240 13430 99,'0'0'119,"0"0"3,0 0-18,0 0 0,0 0-5,0 0-12,0 0-13,0 0-13,0 0 2,0 0 1,0 0-10,0 0 4,0 0-6,-2 4 1,2-4-3,0 0 1,0 0 8,0 0 1,0 0 1,0 0-1,0 0 10,0 0 6,0 0 5,0 0 4,0 0 5,0 0 6,0 0 5,0 0-4,0 0-2,0 0-13,2-13-5,-2 8-6,0 1-5,0-3-4,1 3-1,-2-1-3,1-2 0,0 2 3,0 0 0,-3 1-1,1 0-11,2 4-4,-1-5-4,1 5-10,-4-1-3,4 1-8,-7 5 1,0 3-4,-5 3 0,-6 12-2,1-2-4,-1 5 0,0-3 1,-1 3-5,2-2 1,6-2-4,3-5 6,2 2-7,2-4-9,2-3 13,1 0-5,2-2-2,4 1 3,-1-1 2,8-2-3,3 1-4,9-3-9,2-5-11,2-1-12,13-2-14,-1-8-5,1-1-13,-3-2-6,0-1-3,-2-3-7,-9 4 2,1-2-2,-2-3 10,-4 1 8,1-3 0,-1 2 15,-4-2 2,-3 1 5,0 1 7,-6 3 17,-2-1 13,-5 1 7,1 3 8,-1 0 4,-2 2 8,-2 2 8,-1 2-7,-1 1-1,-3 0-5,0 5 0,-6 5-4,1 0-1,-7 10 2,2 1 2,0 2-1,2 2-15,0 1 7,2-2-5,3-3 2,0-1 0,5 1 0,-3-3-6,6 2 3,0-8 2,-1 5-3,2-3 3,2-3 3,-1 0-1,5-2 1,-4 0 3,3-1 1,-1-3 1,-3 0 0,12-5 1,-3 2 2,3-6-6,-4-2 4,5 1 3,-5-2-1,3-1-4,-4-2-4,1 1 6,-1 2 2,1 4 4,-4-4 6,-1 5 5,1 0 0,-1 2-3,-2 2-11,2-1-8,-3 1-7,0 3 4,0 0 0,0 0 0,0 10-3,0-3 7,0 5-4,-3-2-3,3 2 0,0-2-3,0 2 4,5 0 2,-2-5-3,-1 4-3,3-5-10,-1 4 2,4-5-8,-2 3 1,2-7-1,2 2-5,4-2-3,2-2 2,-1-2-3,2-6-2,4 4 7,-7-5-4,0 1 4,3-5 2,-4-1 5,-1 2-1,-3-1 1,1-1 10,1-5 14,-4 6 14,0-1 16,-4 4 14,1-1 13,-2 8 3,1-1-4,-2-1-8,0 1-17,1 5-5,-2 0-9,0 0-3,0 0 0,-3 11-5,-1-2-7,-1 5 7,2 1-2,-3-1 0,0 1-3,2 2 10,1 0-14,0-5 0,-1-2 0,3 2-4,-2-3 4,1-1-2,2-4 3,-1 0-1,1 2 11,1-3 3,-1-3 4,0 4 10,0-4 5,0 0 11,0 0-2,16-14-9,-5 1-3,7-7 4,0-1-11,1-2-4,-1 1 11,4 4-20,-3 2 9,1 0-6,-7 8 6,-1-2-6,-2 6-8,0 1-4,-2 1-1,0-4-3,-1 9-1,-4 1-7,5 1 1,-3 2 2,0 3-1,0-1 1,-1 2-3,-1 1 3,2 2 2,-1 0-2,0 1 6,-2-5-10,2 0 9,-1 1-5,0-3 0,2 2 0,-4-2-5,5-4-11,-2 1-12,0 2 0,2-5-10,1-2 4,0 0-8,1-1-1,2-3-14,3-3-4,-2-4-2,9-6-6,-4-1 1,-2-3 6,3 3 0,-5-6 14,2 2 0,-1-2 10,1 5-2,-5 0 6,-1 5 6,-2 5 12,1 0 10,-3 0 3,-1 4-1,0 2 5,-1-1-13,-1 3 0,-1 1 3,0 0-2,0 0 2,0 0 4,0 0-6,-1 13 5,1-6 0,-1 4-2,1-2 2,-3 2 2,3-1 2,-1 2 5,-1-2-3,1 2 7,1 1-1,0-3 1,-3 1 3,2 1 1,-1-2 3,-2 1 2,3-3-1,0 2 1,-3-3 4,3 4-4,0-5 5,-1 1-2,1-2-1,-1 2-3,1-5 0,1 4-3,-1-2 1,1 1 0,-2-3-2,2-2-1,0 5 3,0-5-1,0 3-7,0-3 2,0 7 6,0-7-4,0 0-3,0 0 3,0 0-2,0 0-4,3 1 9,-3-1 4,0 0 2,0 0 0,7-8 2,0 3 3,-1-4 0,4-2-1,-1-1-5,6-9-5,0 1 3,1 1 4,-2-1-6,1-1 3,1 1 7,-7 8 1,4 0 4,-4 0 1,-1 4 3,-4 1-11,2 3 2,-2 1-4,0 0-10,-1 2-2,-3 1 1,0 0-3,6 7 3,-5-2-2,1 7-4,-1 0-3,2 2 6,0 1-6,-2 2 3,3 0-2,1 0 4,-1 1-15,1-3-15,2-2-14,3 3-31,0-4-19,1-2-19,2 1-14,1-7-18,0 0-15,3-3-28,5-2-19,-3-3 11,-3-1 5,0-5 19,-2 0 14,-1-1 5,-3-1 29,1-3 4,-1-2 47,0-5 19,-3 5 31,0-1 23,-3 1 37,-1-1 17,1 7 26,-4 1 13,0 0 2,-2 5-11,2 2-17,-2 0-5,2 3-4,0 0-7,-14 9 2,6 5 2,-4 1-9,2 8-4,2-6-6,1 5 2,0-5-2,3 2-3,-1-2-4,5-2-1,0 2-3,3-5 0,-3 1 3,5-5-2,-1 2 3,1-3 7,5 1 15,-1-6 2,1 1 7,0-3 3,4-3-1,0-3 5,0-2-1,0 0 0,0-4-1,3-5-1,-1 1-5,-3-6 1,-1 2-4,0-4-11,-2 2 13,-6 4-3,1-2-9,-3 2-8,-2 1 8,-2 1-13,0 6-8,-4 0-5,-1 0 1,0 4-8,-4-4-19,-4 5 0,2 5-10,-2 2-20,-7 6-20,3-3-11,0 5-24,2-1-21,6 3-32,1 1-30,-1 1-31,4 0-23,3-4-17,4 3-23,3-1-190,-2-6-490,7 2 217</inkml:trace>
  <inkml:trace contextRef="#ctx0" brushRef="#br0" timeOffset="181477.7663">14276 13130 68,'8'-19'300,"-3"5"12,-2 1-3,0 7-16,-1-1-34,-2 2-31,2 2-24,-2 3-23,0 0-25,0 0-11,-4 21-14,-4 4-13,2 1-11,-6 5-13,2 2-2,-1 11-9,2-11-15,-2 2 1,4-3-9,-4 3-7,3-5-3,2-1-4,0-4-10,2-5 0,2-2 2,0-1-12,1-4 5,1 3-12,1-6-14,0 2-24,4-3-12,-1-1-20,1 0-22,4-1-19,2-3-24,-2-3-24,6-1-25,-1-4-46,7-2 1,0-4-23,-2-4-147,-1-1-410,0 0 181</inkml:trace>
  <inkml:trace contextRef="#ctx0" brushRef="#br0" timeOffset="181898.1374">14269 13312 211,'-4'0'242,"4"0"-16,-6-3-11,5 1-13,1 2-12,0 0 2,11-7 1,2 2-12,2-1 0,8 0-3,1-1 1,1-1-9,2 4 1,-2-2-12,2 2-5,-4-1-12,1-1-15,-5 0 1,-4 3-9,1 3-12,-2-2-10,-4-1-12,-3 1-8,0 2-12,-1 0 8,-2-2-17,-4 2-6,10-3-24,-10 3-25,7 0-33,-7 0-45,0 0-26,0 0-28,7 0-28,-7 0-45,6 5-38,-5-2-49,-1-3-202,0 4-535,0-4 237</inkml:trace>
  <inkml:trace contextRef="#ctx0" brushRef="#br0" timeOffset="182321.0743">15207 13650 82,'0'0'185,"0"0"-18,10-16-18,-4-2-21,9-6-6,12-13-12,4-2-6,-3-1-6,3-3-8,0-3-8,0 2-4,-1-2-5,-5 0 2,2-1-4,-5-2-4,-2 2 0,-3 4-2,-7 9 10,-2 3 7,-3 7 4,-1 8-3,-3 5-4,1-1-8,-1 4-13,-2 4-15,-1 1-3,2 3 0,-13 15-10,-2 4 6,-2 9-15,-3 14 4,-1 3 0,3 0-5,4 1 0,1 0-3,3-12-6,3 1 2,3-3-1,1-1-3,2 0 4,2-2-6,4-4-6,3 0-6,-1-10-8,0-1-16,5 0-6,0-2-9,1-5-20,2-3-23,2-4-14,4 0-27,0-5-13,1-3-14,-3-2-2,0-2-11,-3-4-100,0-2-289,-1-3 128</inkml:trace>
  <inkml:trace contextRef="#ctx0" brushRef="#br0" timeOffset="183230.5141">15741 13266 16,'3'-12'147,"0"5"2,-2 1-18,1-1-15,-2 5-17,0 2-6,0 0-13,0 0-14,0 0 4,-9 14-7,9-6 9,-3 6-17,2-4-13,-2 2-3,3-2 1,0 1-16,0-1 13,4-2-5,-4 1-4,3-4 11,1 0 8,2-3 5,-2 1 10,1-2 8,3-4 2,-1 1 7,3-1 12,-2-4-5,1-1 3,-2 0-4,1-4 0,-1 1 5,-2 1-6,0 0-6,-1 1 6,-1-2-4,0 1-4,-2 2-4,1 0-12,-2 1 5,0 0-13,0 3-11,-2 1 1,2 3-9,-5-1-6,5 1 0,-12 9-9,1 2 4,-1-1-6,2 2-1,0 5-4,0-1-5,2-1 1,1 2-2,1-4-3,-1 4-5,5-3 0,2 2-3,0 1 1,5-3-5,-1-3-3,4 2-2,2 0 4,9-1-3,0-3 2,5-1-4,7-5-4,7-1 1,2-2 0,-2-2 3,0-4-2,1-5 2,-11 3 0,-1-3 3,1-5 2,4-7 0,-9 6 1,-2-5-6,-1-2 10,-2 0 3,-5 1 6,-2 0 8,-4 3 6,-2 3 0,-3 5 12,-2-5 6,-1 8-9,-3-3-9,-2 6-2,-4 2-2,-5 2-4,-5 6 1,-4 3 0,-3 3-6,3 5 5,-2 5-7,0-2 2,4 4 2,-1-2-4,3-2 1,6-1 0,5-1 0,-1-2-1,3-1-3,2-4 2,4 0-1,2-2 3,-1-1 1,3-2-2,4-1 7,5-2-4,3-2 5,6-8-2,2-2-6,1-3-1,1 2 2,-2-2-2,-1-1 1,-1 2-5,-1 2 6,-6 3-3,-5 4-1,0-1-1,-2 1-5,-2 0-1,0 4-1,-3 0-2,-2 0 1,5 4-1,-5 2 1,0 4 2,0 1 1,0 1 2,0 5-2,0 0-14,2 1 0,0-4 0,1 2 8,4 0 1,2-3-5,2 0-3,0-4 4,3-1 1,10 0-6,-1-4 2,4-4-3,-1-4-3,1-3 4,1-1 2,13-6 5,-14 1-3,-2-1 9,2-3-3,-3-2 3,-2-3-1,-4 3 1,-2-4 10,-2 4-2,-5 5 10,-2-3 12,-3 0 1,-4 5 1,0 2-2,-3-1-6,-4 3-6,-3 5-4,-8 3 0,-6 3 7,-1 6-5,-2 4-5,-7 8 0,6-4-2,4 0 7,-5 12-3,9-9 1,4 1 0,2 2-1,4-10-2,6 5 3,0-2-1,4-1 2,4 1 3,0-5 6,6-1-1,4-1 13,4-4-2,5-3-2,2-5 5,3-4 1,1-2-1,8-6 7,-11 0-1,9-8 5,-12 3 0,6-11 8,-11 5 1,-2-2 2,0 0-1,2-15-2,-2 1 2,-4-2-15,-2 10-1,0 2 5,-6 2 8,-1 3 9,0 8-10,-2 4 11,-1 7-4,0-2-16,0 4-5,0 1-7,0 5-12,0 0 1,-14 12 3,0 10-9,0 8 0,-6 13 8,2 0 2,3 1-10,-1 4-1,5-3 0,2-11-3,3 0 4,5 1-9,0-3-9,2-2-10,2-1-16,0-4-3,4 1-12,1-10-5,5 0-9,1-2-10,5 1-16,2-4-24,1-4-33,5-1-23,-2-6-32,3-5-25,2 0-24,-2-7-201,10-5-490,-10 3 216</inkml:trace>
  <inkml:trace contextRef="#ctx0" brushRef="#br0" timeOffset="183650.4156">17630 12954 87,'7'-10'239,"-3"5"-24,1 0-21,-3 4-26,1 0-19,-3 1 1,0 0 16,-3 18 3,-4-3-10,-1 12-3,-7 1-12,-4 12-6,-2 0-9,1-1-8,-4 1 0,0 2-11,3-3-18,0-1-17,4-10 0,3 0-4,0-2-7,1-2-6,3-2-3,4-4-5,3-3-4,-2 2-1,3-3-6,2-1-2,2-1-7,1-2-2,1-1 3,5 2-10,-1-5 4,4-2-8,2 2-12,1-4-19,-1-4-12,7-8-21,-7 5-16,6-7-24,-3-2-19,-6 2-23,-1 0-29,-3-5-29,-2 0-24,-4 0-22,-1 5-137,-6-5-400,-4 2 176</inkml:trace>
  <inkml:trace contextRef="#ctx0" brushRef="#br0" timeOffset="184064.685">17389 13306 5,'-24'-6'84,"7"1"19,3 2 7,0 0 1,4 1 5,3-1 5,0 2-8,4-2-7,1 3-12,2 0-6,0 0 7,15-2 3,8 2 3,2-2-6,13-1 8,-7 3-7,7 3 7,0-3-1,-10 7-5,0-1-7,-2 6-10,-5 1-9,-3 1-4,-7-1-10,-3 3 4,-3-1 1,-3 4 10,-4 2 1,-3 4 8,0-8-4,-1 1 0,1-8-10,-1 6-1,2-6-5,1-1-6,-1-3-6,4 3 2,-3-7-8,3 5-1,3-1 3,-3-2-1,4-4 2,-4 0 2,18-1 3,-5-2-3,1-5-3,6 1 5,-3-5 8,4-1-7,-1-4 1,-3-1 6,-2 0-15,-2-2-2,-2-2 11,0-1-12,-4 6 5,-1 0-14,-2 3 5,-1-1-14,-3 1-2,-3 3-2,1-1-19,-3 1-15,0 4-22,-4-1-3,-2 1-35,-4 5-19,2 2-31,-3 0-22,2 4-37,-3 4-42,3-2-28,3 5-242,-2-2-538,9-3 238</inkml:trace>
  <inkml:trace contextRef="#ctx0" brushRef="#br0" timeOffset="184537.7658">18539 13322 37,'5'-13'191,"0"4"-9,1-1-8,3-4 0,-1-1-6,-2-3-12,-2 2-4,2-6-12,-5 4-9,2-7-1,-3 8 0,-3 0-5,0 7-16,-1-3-8,-3 0-11,-3 5-11,-1 3-12,-4 4-7,-8 5-6,3 1-3,-4 9-7,-1 6-7,1-1-2,2 5 5,1-1 6,3 2-7,0-3-2,4 0-7,4 0-6,3-3 6,4-4-5,-1 1-1,5-4 0,2-2-3,0 0 3,0-4 5,8 0-7,-1 0 5,4-6 3,3 0 3,3-6-1,4-1 4,-2-4 6,2 0 1,-3-4 5,2-1 4,-3-1 5,-3-3 1,-1-1 13,1 1 12,-7 7 8,0 0 11,-3 3 12,-1 2-1,-1 2 6,-2 1-38,-1 2-14,0 0-9,-2 3-14,3-1 3,-3 1-6,0 0-10,-7 19-7,0-5 4,3 6-1,-2-2-3,3 0-5,2-1 3,0 2-15,-1-1 11,5 1-2,4 7-6,0-11-11,4 1-7,-1-2-20,7 2-31,1-3-25,5 0-27,-2-5-29,0-1-26,-1-4-32,1-3-46,2 0-46,-5-3-50,-4 0-173,0-4-556,3-2 246</inkml:trace>
  <inkml:trace contextRef="#ctx0" brushRef="#br0" timeOffset="184978.5196">19196 12985 239,'3'-5'282,"0"0"-23,-2 1-27,0 1-32,-1 3-23,0 0-18,0 0-1,-13 9-3,4 3-13,-3 1 1,-4 8-14,-1 2-11,0-3-8,1 3-7,3-1-5,3-5-13,-3 3-9,6-4-4,2-1-8,0-4-11,1-1 1,1 2-3,3-3 0,0-1-9,0-3-3,0 3 6,2-1-5,3-5-1,0 1-2,4-1-4,-1-2-4,8-2-1,-1-2 0,8-7-4,-1 2-1,-1-6 0,1-2-3,-1 1-6,-1 3-1,-2-2 1,-1 0-2,0-1 11,-6 9 11,-4-4 11,-1 7-10,-2 0 3,-1 1-15,1 1-3,-4 2-16,0 0 6,3 7-6,-3 0-3,-3 3 3,3 0 6,-4 6-8,1-1 7,-1 1-3,4 1-6,0 1-1,0-1 6,0-3 8,4-2-7,-1 0 2,1-2 12,2 0-11,-2-3 2,6 0 8,1 1 9,1-4-4,2-1 17,0-3 6,1-3 7,6-2 11,-4-2 0,-2-2-8,1-3-3,5-3 4,-5-1-9,-3-7-11,-1 2 7,1-1-5,-5-5-4,2 3-4,-6 6-6,-1-1-2,-1-1 1,-4 3-11,-3 0-25,0-1-15,-2 4-6,-4-1-24,-4-2-24,2 7-17,-1 1-36,-2 1-35,2 4-42,0 3-36,1-1-38,2 4-35,-3 3-220,5 0-583,1 3 258</inkml:trace>
  <inkml:trace contextRef="#ctx0" brushRef="#br0" timeOffset="185400.7279">20216 12884 233,'2'-10'319,"0"1"-16,0 3-33,-1-3-28,-1 6-35,0-1-21,0 4-23,-7 1-15,-6 5-12,-7 9-16,-5 2-15,-10 9-12,1 0-4,3 5-13,7-8-1,5 3-6,0-2-12,1 3-3,7-5-4,1 1-4,4-7-4,-1 0-1,3-1 2,4-1-7,1 1 10,4-3-4,0-2 4,5 3-1,10 0 0,-2 0-3,3-6-2,0 0-4,3 0 1,3-7 2,0 3-11,-3-6-15,0 1-22,-3-3-32,0 0-22,-5 0-23,-3 1-35,-4-2-34,-2-1-49,0 2-40,-5-2-213,-1 1-495,-2-2 220</inkml:trace>
  <inkml:trace contextRef="#ctx0" brushRef="#br0" timeOffset="185433.7591">19843 13143 64,'0'0'226,"20"-11"-9,0 7-9,6-2-6,16 2-10,2 0-21,-2-5-17,0 8-12,4-2-17,-1 3-10,-2-4-25,0 3-39,-1-2-52,-3 2-45,1-7-48,0 6-60,-13-5-123,4 2-301,7-7 133</inkml:trace>
  <inkml:trace contextRef="#ctx0" brushRef="#br0" timeOffset="185926.1619">20761 12763 249,'-3'-5'292,"-1"2"-4,1-1-15,3 2-21,0 2-16,0-3-16,3-2-21,4 2-18,7-1-18,9 0-11,1 2-12,4 0-10,2-4-9,7 6-7,6 1-13,-14 0-9,11 5-3,-4-5-13,-6 0-6,-2 1-8,0 0-7,-2 5-1,-1-7-11,-4 0 2,0 2-2,-8-2 1,-2-2-10,-1 2 2,0 0 0,-6 0-13,0-3 0,-4 3-1,6-1-11,-2 0-16,-4 1-33,0-5-36,0 5-33,-11-11-29,-4 5-9,-8-3-7,-4 1-11,-11-1-2,-1 3 5,-2-1 1,14 4 11,-1-1 7,6 4 6,0 0 19,7 3 9,1-1 1,1 3 7,0 2 12,2 3 15,1 0 6,3 5 8,-3 8 28,-1 2-1,3 4 16,-1 1 7,-2 4 12,0 1 4,-3 10 6,-2-3 9,3-10-1,-1 14 1,0-14 4,0-2-5,0 3 1,1-6-11,-2 1 6,2-5-5,1-1 4,3-6 1,2-1 1,1-5-8,2-1-2,0-3-16,1 1-18,0 0-14,1-4-44,2 0-23,0-3-140,2 4-265,-2-4 119</inkml:trace>
  <inkml:trace contextRef="#ctx0" brushRef="#br0" timeOffset="186353.6888">21802 12569 149,'0'-19'305,"-1"2"-11,-1 5-3,2 1-13,0 2-30,0 5-27,0-1-33,-1 0-22,1 5-23,0 0-13,0 0-11,4 27-10,2-4-9,2 9-2,6 14-14,0-3-28,-1 3-3,8-1-5,-1 0 0,-2-2-3,3-1-5,-8-17 2,0 4-8,-2-4 2,0-3-3,-2-4-5,-4-2 1,0-7-6,-3 0-1,1-3-4,1 2 6,-3-3-3,1-2 5,1-2-7,-3 4 3,0-5-8,0 0-31,0 0-19,0 0-35,-3-14-33,0 4-29,1-2-30,-3-5-29,3 2-14,-1-4-37,1 0-164,-1-8-440,3-1 195</inkml:trace>
  <inkml:trace contextRef="#ctx0" brushRef="#br0" timeOffset="186388.7184">22037 12695 31,'4'-18'84,"2"4"18,-4 2 30,0 2 18,1 3-10,-3 0-22,0 5-23,0 2-13,-3-3-6,3 3-10,-11 12 18,-2 1-7,-5 8 6,1 3-4,-4 1 0,-4 8-7,-2 1-2,6-12-16,1 2-1,3 1-3,0-1-4,0-4-4,3 3-1,0-3-5,3-6-1,-3 3-2,4-5 2,0 0-22,3 0-22,0-5-22,0 3-36,1-5-13,2 0-24,0 0-28,-1-2-141,5-3-295,0 0 130</inkml:trace>
  <inkml:trace contextRef="#ctx0" brushRef="#br0" timeOffset="186838.9727">21475 12813 146,'-4'0'211,"4"0"-13,-4-3-8,4 3-8,0 0-10,0 0 5,35 1-8,-10 3-7,20 4-9,-4-3 3,3-1-7,3-1-2,0 4-8,3-2-4,17-4-9,-16 3-1,18-3-10,-27 2-6,5-3-4,1-1-7,0-4-7,-3 3-4,1-2-7,-1 0-5,-1 1-16,1-2 6,-6-1-11,1 2-4,-11 0-10,-2 0 7,-3 0-3,-7 3-9,-3-2 9,-4 1-6,-2 2-19,0-3 14,0 3-2,-4-1-13,0-1 0,1 2 3,-5 0-9,5-1-1,-5 1-11,0 0-10,7-1-11,-7 1-7,0 0-16,0 0-11,4 1-6,-4-1-12,0 0-4,0 0-2,0 0-6,0 4-8,0 0-9,0-4-10,-1 8-17,0-5-15,-1 3-13,-2-1-27,0 3-24,-3 0-19,-2-3-148,-1 2-405,-1-1 179</inkml:trace>
  <inkml:trace contextRef="#ctx0" brushRef="#br0" timeOffset="187561.6289">11080 14752 136,'-7'-1'208,"2"1"-9,-1 0-19,2-1-13,2-1-24,2 2-14,0 0-6,0 0 8,0 0 7,26-3 0,-2 2-12,5-3-7,11 1-11,-1-2-11,3 2-8,-1-1-6,0 2-8,1-1-6,-2 1-13,-13-1-9,-1 0-15,-2 2-36,-7-2-27,-5 6-33,-4-6-41,-2 3-32,-6 0-73,0 0-131,0 0-368,-27 14 163</inkml:trace>
  <inkml:trace contextRef="#ctx0" brushRef="#br0" timeOffset="188010.8431">11079 14947 98,'0'3'175,"1"0"-9,6-2-4,6-2 0,9-2-7,3 0-5,17-8-5,0 1-8,5-4-16,-4 2-4,2 2-18,-1 1-6,-6-3-10,0 2-26,-10-2-25,-4 4-33,-1-5-32,-5 2-32,-4 1-26,2-8-29,-7 6-14,-3-5 9,-2-2 4,-2 0 16,-2-6 15,-5 1 13,1-2 21,-1-1 20,0 8 14,-2-5 32,2 7 16,-1 2 27,0-2 24,4 5 10,-1 5 0,1-5-8,2 5-11,2 2-6,3 1-6,1 3-4,5 2-4,3 3-5,5 8-2,-1 5-8,1 3 9,-3 3-6,-2 4-5,-2-1 0,-6 4-5,2 0-2,-5 5-8,-5-1 7,-1 0-2,-3 2-9,-2-4-2,-2 1-34,-4-3-39,3-3-20,-2-1-48,-1-2-148,-1-6-301,6-3 134</inkml:trace>
  <inkml:trace contextRef="#ctx0" brushRef="#br0" timeOffset="188499.8353">12328 14376 191,'10'-12'231,"-3"6"-37,-1 0-28,-2 4-13,-1 6 1,-4 6 1,-3 8-15,-2 7-5,-4 5-9,-7 20-7,-1-1-7,-1 2-11,1 2-8,0-6-12,-2-1-5,4-1-3,2-16-6,4-1-5,-1-1 3,1-6-8,3-4-7,2-4 2,2-3 10,0-3 20,0-4 18,0 0 29,1-2 21,2-1-9,0 0-13,-5-12-12,8-1-10,1-12-15,2-7-15,1-1-7,7-16 9,2-2-22,2 1 1,5-4-7,9-23-6,-5 27 4,12-21-14,2 6-8,-10 19 4,4 5-12,0 2 5,2 5-9,-6 9-2,-7 9-3,-3 3 6,-5 9-20,-1 4-18,-1 5-16,-5 2-3,0 5-1,-3 5-7,-2 7-1,-6 4-15,-4 3-9,-5 2-14,-11 8-13,-4 0-19,-2-3-9,-5-1-7,-2-5 6,1-3 8,7-9 13,3-5 11,2-1 5,3-5 16,6-2 15,3-1 17,3-5 23,2 2 10,1-3 2,4 0-1,0 0 5,0 0-1,0 0 4,17-4 5,-3 8 7,6-1 1,-5 3 3,6 2-5,-1 4 8,1 2-1,-2-1 0,0-1-3,1 2-2,-1 2 2,-1 1 0,0 0-4,-6-4 4,6 3-4,-2 0-33,1 0-46,-4-5-42,1-2-39,0-1-52,0-2-162,1-3-397,1 1 176</inkml:trace>
  <inkml:trace contextRef="#ctx0" brushRef="#br0" timeOffset="189117.0571">12883 14581 133,'-3'-6'237,"3"1"-14,0 2-31,0-2-23,0 0-25,0 5-9,3-4-16,-3 4-7,5-2-10,-5 2-5,14 6-3,-5-2-2,6-2 5,4-1-8,5 2-5,-1-2-6,1 0-9,0-6-1,-5 3-12,-5-2 0,3 1-4,-4 0-3,-5-2 5,2-1 10,-2 0 0,-3-3 8,-2 8 5,0-5-17,-2 1-1,-4 0-4,-1 3-12,-4-3-10,-7 5 1,-1 3-6,-7 1-3,-1 8-5,-3 2-1,2 1-4,1 3 1,3 3-7,3-2 13,4 1-17,0 2-1,8-8-4,2-2-10,4 5 0,0-5-1,2 0-5,6-4-10,4 4-6,4-5-9,3 3-7,8-6-15,-3-4-12,0 0-8,1-6-3,4 3 9,-6-4 3,3-2 14,-4-2 0,-2 1 7,3-2 8,-11-1 5,5-5 4,-4-4 9,-5 8 25,-1 0 22,0 4 24,-2 0 17,-3 2 10,3 0 9,-3 3-3,-2 0-9,3 2-12,-3 3-11,0 0 6,0 0-15,0 0-2,0 0-3,-7 19-3,1-4 0,-2-1-5,3 2 0,-3 0-3,1 0-2,0-3 2,2 3-3,1-6-3,-1-1-2,-1 0 3,3 0 0,0-4-2,0-1 11,1 3 10,0-6 20,2-1 14,0 2 18,0-2-1,0 0-3,0 0-18,7-17 4,1 5-20,1-5-2,6-3-13,1-3 8,0 4-6,1 4-9,3 0 1,-7 9-2,2-1-13,-1-1 1,0 6-7,-1-1 17,0 3-21,-5 4-7,1 2 2,-2 4-4,-2-1 3,2 4 1,-4 1 10,0 2-10,1 1-1,-4-2 1,0-3-1,0 4 1,-4-5 1,3-4 0,1 1 2,-2-1 5,2-2 1,-3-1 4,3-1-3,0-3 17,3 2-2,-3-2 6,0 0-14,7-14 2,0 2-5,7-9-5,0-2 6,3 3-4,3-6-4,1 5 1,-1 3 5,0-1-1,2 4-2,-1 3-3,-2 2-9,-5 5 6,-2 0-7,2 7 8,-4-1-7,-1 4-13,-2 0 7,0 4-1,-3 1-3,0 2 6,-1 6-7,-3-1 3,2 1 8,-4-1-1,-1 0-11,3 2-25,-4-1-29,0-4-37,2-1-39,0-1-43,-1 0-45,3-2-32,0-4-38,3 0-169,1 0-514,4-3 227</inkml:trace>
  <inkml:trace contextRef="#ctx0" brushRef="#br0" timeOffset="189593.1293">14048 14545 101,'4'-11'320,"2"2"-5,-4 1-26,0 3-24,-2 1-33,0 4-23,0 0-23,0 0-16,-8 13-18,2-8-4,-4 10-10,-1 2-15,4 5-13,-3-6-15,2 0-5,2 2-8,3-1-5,0-2-6,2-1-1,2 0-8,1-1-2,1-2-10,-1 0-2,4-3-2,-2-1-2,3-2-7,0 0 5,3-1-6,-3-4 2,5 0 5,-2 0 7,-1-5 5,3-3-2,0 1 5,-2-2-2,0-5 4,-3-1-5,-1 5-4,1-5-5,-4-2-2,-1-9-5,-2 10-11,-1-1-11,-2 3 6,-3 0-6,2 4-5,-2-2-9,0 3-8,1 2-12,-2-1-16,0-1-34,0 5-31,-3 1-27,3 5-27,0-1-30,-1-1-36,-1 1-42,6 2-33,-5 3-202,1-2-536,3 0 239</inkml:trace>
  <inkml:trace contextRef="#ctx0" brushRef="#br0" timeOffset="190076.3871">14489 14501 82,'4'-4'225,"0"0"8,-1 1 2,2 0-4,-4-1-13,0 1-15,-1 3-20,2-2-22,-2 2-20,0 0-15,0 0-10,4 6-8,-6 2 0,2 4-2,-1-2-9,-2 9-10,1-2-6,0-2-6,2 2-7,-1-5-10,-1 1-3,2-4-6,0-4-3,-1 4-2,2-6-5,-1 2 1,0-1-2,0-4 7,0 3 4,0-3 8,5 5 5,-5-5-8,6-8 2,0 0-20,5-3 9,0-1-6,5-8-13,-4 9 5,4-5 0,-6 3-2,2 2 5,0 0-2,-2 1-6,1 3 2,1-1-8,-2 1 6,-2 3 0,2 2-9,-2-1 10,3 3-13,-1 0-1,3 2-4,1 1 9,0-1 3,0 3-17,2-1 18,0 0-17,4-3 4,2-1 9,-3 3-16,-2-3 6,-2-3 1,5 2-6,-4-3 12,-3-3-8,-1 1 6,-3-1-2,-1 1 0,1-2 1,-4 0-3,-2-2-3,1 0 0,-4 0-7,0-2-21,-1 5 2,-3-2-4,1 1 0,-1 2 5,-5 2-11,-2 4 12,-2 0-5,-1 5 1,-6 8 6,0 0-5,2 4 5,1 6-1,4-2 2,2 1-3,0 4-9,5 3-7,4-4-3,3 2-10,3-4-6,2-6 0,5 7-2,0-10-6,5 2-17,2-4-14,-1-5-18,3-4-19,3-1-14,-2 0-11,1-4-27,1-3-22,-1 0-14,-1-2-169,2-1-418,-2-3 185</inkml:trace>
  <inkml:trace contextRef="#ctx0" brushRef="#br0" timeOffset="191012.0029">16031 14383 143,'6'-17'242,"2"-2"-8,0 0-10,-6 0-12,1 0-6,-1 4-12,0-2-1,-6 7-12,4 1-13,-3 0-22,-1 4-19,-3 4-13,-3 2-15,-7 7-9,-5 2-8,-1 5-10,-1 4-9,0 1-6,3 3-8,1-2 0,4 2-7,1-3 5,4 3-13,4-7-8,4-5 0,0 0-7,1-2 1,2-1-1,0-2-1,3-3-5,1 0 14,1-2-10,4-5-2,6-4 0,5-4-7,-2 0 3,-1-2 2,0-3 0,0 0-3,-3-1 6,-3 4-1,-1 2-7,-1 2 10,-4 1-7,0 1 4,-1 4-8,-1-1-7,-1 2-7,1 2 1,-3 1 0,0 0-1,0 11 0,0-3-4,0 4 10,-3 5-1,2-1-2,1-5 4,0 2 1,1 0 0,2 2 0,2-2 0,4-2 3,-3 1 6,8-3-4,-1-1 0,5-1 1,5-2 3,1-5-3,1-5 1,0 0-1,-1-4 0,0-1 0,3-3 0,-7-3-5,0 0 6,-1-2 0,-1-2-3,-1 0 7,-3-6-9,0 0 2,-1 2 4,-6 7 14,-1 2 5,-3 6 8,1-1-2,-3 4-16,-1 1-2,0 4-9,0 1 4,0 0-5,-11 13 3,1 0-5,-4 7 3,4 3-4,-2-2-1,3 2 3,-1 2-9,7-7-2,-2 0-9,5-1 11,-2 2-12,5-4 6,1-3-7,2 2-2,1-7 4,4 5-3,2-7 2,1-4-2,3-1-5,4-2-7,2-5 1,-3 3 3,2-6 0,-4-1 6,3-4-1,2-2 0,-2-2 3,-3 0 5,2-6-1,-3 2 1,0-4 4,-2-1 1,-3 2 3,0 1 17,-2 9 11,-6 2 4,2 4 12,-5 2-15,2 4-7,0-3-8,-2 7-8,-1 0 8,0 0-10,-4 17 14,-3-3-20,0 4 10,0 5-1,0 1 1,0 3-4,1-10-2,-2 8 5,6-7-9,-2-1-8,4 2-14,-4-4 3,5-3-16,2 0-6,1 0 1,-2-1-7,4-4-6,-1-1-11,5 0-8,-1 1-7,6-6-7,-4-1-5,6-1-2,-3-2-15,2-4 2,3-2-12,1-1-14,-1-3-7,0 1-16,-2 0-19,4-3-91,-11 3-295,8-4 131</inkml:trace>
  <inkml:trace contextRef="#ctx0" brushRef="#br0" timeOffset="191955.785">17609 14004 104,'3'-10'226,"-2"-1"-30,2 6-16,-3 5-21,0 0-9,-6 23 5,-2 9 1,-8 19-9,-10 26-10,-1 0-15,4-25-8,-8 24-17,10-23-5,-13 23-10,14-19-3,-12 15-11,11-21-6,0-4-21,1 2-21,3-4-23,-1-3-16,4-13-15,1 0-10,-4-7-12,3 2-3,3-10-11,0 3-2,1-5-4,2-4 11,-1-3-9,6-3 16,-4-4-24,4-3 20,0-5 17,2-2-1,5-7-8,-1-8 14,4-2 5,0-1-3,3-3 12,4-11 2,-3 13 11,5-16 19,-2 3 4,2-1 6,-9 11 8,4 1 6,-1 1 17,0-2 9,-1 5 17,1 3 6,-3 4-7,0 5 2,0 2-8,-1 5-8,4 2 1,-2 0-3,2 1-5,0 4-1,6 3-1,-2 3-10,-2 3 2,2 4-8,-1 2 0,-2 1-3,2 7-7,-6-3 0,0 1 5,-3-1-8,-4 0-5,-4 5 1,1-5 1,-4-2 2,-3 2-3,-2-4 0,-1-2 3,-4 4-1,3-9 4,0 0-12,1-2 2,-1-1-4,4-3 4,3-3-9,0-1-9,2-2-5,0 0-12,5-6-7,3-5-5,4 1-6,6-6-5,4 1 4,3-1-1,2 1 7,2 3 3,1 0 7,4 5 4,-3-1-2,5 2 2,-7 2 20,3 4 1,-2 7 10,-1-3-3,-3 6 7,-4-1-4,-1 4 1,-2 3-3,-3 1 1,-4-3 3,2 4-7,-4 3 7,1 1-2,-3 1-3,-2-2 7,-2 2-5,1-7 3,-2 1-2,2-1-3,-3-2 5,2-4 9,-1 1 22,1-4 16,0 1 10,1-2-1,0 0-5,0 0-11,0 0-2,2-12-13,0 2 1,7-3-4,1-13-2,6 5-7,-3-1 1,5-3 0,2 3-11,1 1 6,0-1-6,-1 4 0,1 3-2,0 2-4,-1 6-3,-6 0-3,0 3 4,1 1-8,-6 5-15,1 1-14,0 3-21,-2 0-32,0 3-22,-2 1-45,1 1-31,-2 0-43,-2-2-147,2 6-403,0-4 178</inkml:trace>
  <inkml:trace contextRef="#ctx0" brushRef="#br0" timeOffset="192440.4545">18189 14395 160,'-1'-6'255,"-2"1"-3,1 0-11,-2 2-25,0 1-25,1 0-23,3 2-18,-14 4-12,7-1-15,-5 8-16,0 0-11,2 2-6,3 1-9,0 2-13,1-1-5,1 2-4,5 0-7,0-1-1,0 0-10,5 0 3,1-2-5,4-1-7,2-4-1,0 1-3,2-8 0,3 3 0,4-7 0,-4 2-5,-3-2 2,2-2 3,3-7 3,-4 6 12,-1-3 2,-2-3 3,-2-1-1,-3-1 1,0-4-6,-3 3 2,-1-2-6,0-1-11,-6 5 0,0-1-5,-1 3-13,-6 0-18,-1 0-13,-2 3-18,-8-2-22,2 7-21,-3-1-22,1 6-26,7 1-28,0 4-39,0 1-27,4-1-171,3 1-428,2 1 189</inkml:trace>
  <inkml:trace contextRef="#ctx0" brushRef="#br0" timeOffset="192905.4374">18667 14479 102,'5'-16'235,"-2"0"5,-3 1-3,0 2 2,-3 1-15,-1 0-18,-2 1-24,-5 0-20,4 5-18,-8-2-13,-1 8-19,-6 0-15,-4 7-7,2 1-3,-1 4-16,4 2-7,1 0-4,0 1-8,5 1-8,5-2-2,2 0-8,2-4 3,5-1-4,-1 4 5,2-4-8,3 0-8,3-3 3,-1 1 0,6-2 6,2-5-1,4-2 11,7-3-8,0-3-1,-1-9 7,2 3 1,-4 2 5,0-7 6,0 0-3,-1-6-7,8-6 8,-11 1-8,6-8 2,-1 1 1,-5-4 5,-6 14 9,2-1 6,-5 6 8,-1 7 12,-1 4 6,-4 3-39,0 3 6,-2 1-15,3 1-11,-3 3-7,0 0 8,-14 29-4,5-2-17,-6 4 20,-3 9-17,0 4-2,6-12 2,1 0-2,1-1 3,3 1-8,3-3 4,1 0-14,3-1-16,4-3-17,-1-7-18,4-2-22,3-2-30,1-4-25,1-3-27,2-2-39,7-5-45,1-4-33,2-4-32,-3-1-173,2-4-520,-2-7 230</inkml:trace>
  <inkml:trace contextRef="#ctx0" brushRef="#br0" timeOffset="192949.9264">19039 14224 191,'5'-27'206,"-1"10"18,1 1 9,-4 6 10,-1 2-15,4-1-17,-1 5-28,-3-1-18,3 2-22,-3 3-11,0 0-16,0 0-8,8 15-5,-7-5-7,3 2-9,-3 4 1,0-5-13,-1 7-12,-1 0-2,1-5-6,-3-3-6,1 0-10,1-3 1,1-2-2,0 2 2,0-2 2,0-5 13,3 5 17,-3-3-1,0-2-3,9-7-13,1-5-6,5-3-2,3-6-11,2-4 5,4 3-7,-3-1-11,3 1-1,-3 5-9,0 2 10,3 6-2,-10 2-11,3 4 4,-4 5-10,1 3 2,-3 7 0,-1 3 1,-6 1-5,1 9 10,-3 0-9,-3 2 0,-2-2-6,-1 0 3,1-1-3,-5 0-39,2-5-29,-1-2-36,3-1-45,-2 0-65,2-5-55,-2-1-244,2 0-557,1-5 248</inkml:trace>
  <inkml:trace contextRef="#ctx0" brushRef="#br0" timeOffset="193609.7113">20061 14239 78,'4'-10'134,"3"3"17,-1-3-2,-2 2 0,1 1 13,0-1 8,-2 4 5,1-2 0,-4 1 2,3 1-8,-3 2-9,0-3-16,0 5-17,0 0-11,0-6-19,0 6-11,4-3-11,-4 3-13,0 0-5,0 0-10,0 0-2,0 0-3,0 0-5,-7 12-4,4-10-2,3 1 0,0 2-7,-4-2 1,4-3-8,-1 4-6,1-4 6,-2 4-1,2-4-4,0 4 0,0-4-5,-2 4 11,2-4-13,-2 2 4,2-2-1,0 0-5,0 0 2,-1 4 1,1-4 0,0 0-3,0 0 0,0 0-4,0 0 7,0 0-6,0 0 6,0 0-3,0 0 2,0 0 1,0 0 0,0 0 0,0 0-1,0 0 6,0 0-5,0 0-3,0 0-2,0 0-5,0 0 4,0 0 1,0 0-2,0 0 0,0 0 1,0 0-12,0 0-13,0 0-13,0 0-16,0 0-26,0 0-25,0 0-47,0 6-35,0-6-34,0 0-158,-5 2-410,5-2 182</inkml:trace>
  <inkml:trace contextRef="#ctx0" brushRef="#br0" timeOffset="194547.9926">20117 14209 49,'0'0'128,"0"0"-14,0 0 11,0 0-9,0 0 13,3-2 8,-3 2-2,0 0 1,0 0-3,3-5-3,-3 5-4,-3-5-5,6 1-5,-3 0-5,0-1-3,0 1-2,-3 0 1,3 4-7,0-5-6,0 5-16,0 0-10,-4-1-17,4 1-4,-10 13-5,0 4-6,-8 5 0,5 3-5,-4 3-3,2-1-5,2 1 1,2 0-8,3-3 2,2-7-1,2 1-1,2-2-3,2-4-1,0-1 1,2-3 1,2-1 5,2-3-4,2 1-3,2-5 4,5-1-3,8-3 6,-3-6-6,-1-1-6,2-2 5,-5-4-1,-3 3 3,2-4-2,-5 3 4,0 0 6,-3-1 9,-1 5 9,-1-3 7,-1 5 9,-1 0-18,0 3-4,-3 1-8,2 2-13,-2 2-1,0 0 1,0 0 0,0 0-6,-5 20-2,4-8 0,-2-3 0,2 5-3,1 3 3,1-4-8,0-2 8,2 0-2,0 0 1,4-1 4,-4-2 6,4 0-6,5 0-5,-6-2 10,6-3-5,0 1 5,2-4 13,0-3 5,2-1 6,-1-2 2,-2 0 4,1-1 5,-1-4-3,0 1-4,-1-4 0,2-4 5,-5 2-1,1 0-11,0-11-1,-4 5 1,-3 3-9,3-7 4,-5 6-11,-1 3 0,-4 1 5,1 8-18,0-2-3,2 0-14,-6 4-24,1 0-19,-4 4-29,0-1-22,-2 6-38,2 2-41,2 2-37,-2 5-15,2 2-35,2 0-203,2 2-512,2-7 227</inkml:trace>
  <inkml:trace contextRef="#ctx0" brushRef="#br0" timeOffset="195242.8284">20668 14272 197,'10'-14'291,"1"0"4,-4 0 6,-1 5 10,1 0-11,-3 3-22,-4 0-24,4 1-32,-3 2-36,-1 3-23,0 0-22,0 0-7,0 0-22,-16 26-6,5-5-15,-5 1-6,1 3-5,-1-3-11,4 5-9,0-4-7,1-1-6,4-6-1,1 2 0,2-7-10,1 1 4,3 1-10,3-6-2,-1 2 8,3-4-6,2 0 1,7-2-4,3-3 3,7-5-9,0-5 11,4 0-11,-4-5 4,3-4-9,7-4 3,-10 2-2,5-10 4,1 0-6,-2-4-3,-4-3-1,1-1 9,-1-4-7,-1 2-5,-3-2-6,-5 15 24,-4 2 4,-2 9 10,-5 2 4,0 6-3,-1 1-20,-2 1 6,2 3-28,-3 4 2,0 0-5,-11 16-4,-2 8 12,-3 1-3,-6 17 3,0-2-2,2 3-5,6-11-5,1-1-2,2-2-15,4-2-2,1-2-7,3 0-4,2-7-8,2-5-8,2 3-4,3-4-2,-2-2 1,3-4 0,3 0-3,4-3 3,2-2-6,5-4 2,1-4-4,-2-2-2,1-1 3,0-2 10,-1-5-1,3-2 10,-2-2 1,-2-2 7,1-4 2,4-11 6,-6 11 4,-1-2-4,0 2 14,-3 6 11,-5 6 17,-1 1 10,-5 3-1,3 3-7,-5 3-8,3 0-8,-4 5-1,0 0-1,0 0-1,-5 18 2,-1-2-2,-5 11 16,-2-3-15,-1 5 2,-3 0 2,4 0-2,-3-3 5,1-3-4,1-1-2,6-6 4,-2-2 0,4-4 0,4-5 1,-1 2 9,1-1 13,-2-2 9,3 0 9,1-4 19,1 5-4,-1-5 3,0 0-2,20-12-8,-1 4-7,4-2-5,1-2-1,4 3-9,-4-2 1,0 4-7,-3 0 14,0 4-19,-5 3-3,-1 0-2,-3 2-3,0 3-3,-2 0-8,-3 0 2,0 4-3,0-1 7,-4 3 10,4-1-23,-7 2 6,3 5 4,-3-2-13,-3 2-14,3-5-30,-7 0-19,4 2-25,-4-1-27,0-3-24,-5 0-31,2-1-18,1-2-31,-1-2-18,1-1-182,-3-4-467,5-3 207</inkml:trace>
  <inkml:trace contextRef="#ctx0" brushRef="#br0" timeOffset="195694.6887">20696 13880 98,'-6'-7'194,"0"2"-44,2 1-38,2 2-22,2 2-23,0 0-33,0 0-33,23 6-49,-11-1-69,2 2-126,2 0 56</inkml:trace>
  <inkml:trace contextRef="#ctx0" brushRef="#br0" timeOffset="195732.7157">20832 14080 233,'0'0'225,"2"3"-16,4-3-5,8 1-14,10-2-7,6 2-11,13-1-21,1 1-15,3 4-12,0 1-16,1-2-11,0 1-15,-3-2-32,2 2-30,-4 1-26,-2-5-25,0 4-49,1-5-33,-12 2-48,-3-1-139,1-2-323,-1-1 144</inkml:trace>
  <inkml:trace contextRef="#ctx0" brushRef="#br0" timeOffset="196561.0973">22395 13929 149,'4'-10'276,"-1"5"0,1-2-9,-1 2-22,0 0-21,1 3-24,-4-3-30,0 5-19,0-2-19,0 2-20,0 12-6,-1-1-8,-5 13-1,-1 3 0,-3 3-4,6 6-7,-7-2 1,-3 11-6,2-13 5,0 0-3,2 1-11,-3-7 11,2 2-12,1-4-2,0-2-8,5-5-6,-1 0-3,0-4 2,2-2-3,0 0-6,0-5 1,2 3 2,-2-4-3,4 0-2,0-1 2,-3-1 9,3 0 22,0-3 11,-3 2 20,3-2 16,0 0 21,0 0 10,0 0 3,0 0-6,0 0-16,0 0-9,2-14-17,-1 4-9,0-5-11,1-4-8,4-8-10,-2 3-5,0-7-8,0-1-7,1-2-5,0-2-3,5-12-6,-3 4-7,-1 10 1,5-11-9,-5 11 0,2 0 1,1 2 0,-1 1-7,0 5-2,2 2-2,-3 7-5,0-1 0,-2 4-2,0 4 0,-1 0-2,2 1-7,5-1 3,-2 3-7,1 2-6,-2 2 1,4 2-9,-3 1-6,3 0-1,0 0-8,-2 4 4,-3 1 3,3 7-4,-3 1-1,0 2-5,0 3 15,-1 8-5,-3-3-7,-3-2 0,-2 2-7,-1-3 0,-1 5 7,-6-1-5,2-3-3,-5-1 1,2 2 12,-3-5-9,1-5 3,1 2 5,-4 1 4,3-4-9,-4-1 11,3 0 2,1-1-4,2-3 4,-1 1 7,3-3 3,1 0-5,-1 0 13,2-1-4,0 0-1,2 0-5,0-3 10,1 1-17,4-1 15,-7 4 3,4-3 6,3-1-10,-3 4 13,3-4-9,-4 3-3,4-3 6,0 0 0,0 0 5,0 0-2,0 0-2,0 0 7,0 0-8,0 0 8,0 0-3,0 0 2,0 0-12,0 0 13,0 0-1,0 0 1,0 0 1,17-4 4,-4 0-7,-3 4 1,2-2-2,2 0 8,-1 1-3,2 1-6,1-4-1,5 4 1,0 0-6,-5 1 2,-1 0 2,2 1 3,-3-2-19,2 1 18,-1 2 0,-1-3-8,-1 2 7,-3 0 2,-2 0-13,-2-1 7,4 2-1,-3 1-2,-2-1-3,3-1-1,-4 2 7,0 1-3,0 2 5,0 2-1,0-1-3,1 2-5,-4 2 6,1-2-3,-2 1 1,0 0 1,1 0-5,-2 0 5,1-2 2,-2 3-8,-2-2 6,4 0 3,-2 1-5,-3-3-7,2 1 4,-1-1 9,0 1 6,0-4-4,-1 3-6,0 1 8,-1-2 2,2-2-9,-3-2 10,1 3-12,-1-2 13,0 2-1,0 0 5,-3-4-5,-4 1 6,0-1-5,0 1-8,-4-1 8,-1-4 0,-3 2 1,-1-1 2,2-1-1,6 1-1,-1-3-8,-5-3-6,5 4-27,1-1-22,2-2-32,-1 0-24,0 2-28,0-5-27,7 7-27,-3-3-32,3-2-47,0 3-41,0-3-246,4 1-606,0 1 268</inkml:trace>
  <inkml:trace contextRef="#ctx0" brushRef="#br0" timeOffset="197647.723">22857 14004 239,'11'-14'254,"-5"6"1,-2-1-18,0 5-24,-1-2-26,0 4-26,-3-1-14,0 3-24,0 0-14,0 0-9,0 14-11,0 3-6,-6 1-10,5 8-2,-2 0-18,-1 3 5,3-10-8,-1-1-5,2 8-5,0-7 1,3-2-6,-2-4-4,2-4 0,0 3 1,1-2 1,-1-3-1,1-2 20,3 0 2,0-1 11,-1-1 2,5-1 11,3-4 8,-1 0-12,1-1-5,-1-4-2,0 0-1,-1 0-9,2-4 3,-3-1-6,-1-3-12,0 0-5,-4-2 0,1-1-4,-3-5-5,0 5 1,-4-2-11,0 2-1,-5-2 0,-1 6-10,2-1-4,-2 6-8,-1 0 1,-3 1 1,-1 4-6,-3 3-1,-1 3 12,0 4-13,-1 1 3,4 4 3,0 2-10,2 3-11,1-2 2,2 1 1,0-1 9,7 2-9,0-4 6,0 3 3,4-4 1,1 5 0,0-8 3,4 2 11,2-2 3,4 0-9,2-4 8,3-3-3,1-1 0,3-1 2,-4-3 1,5-1 1,-2-4 3,-1-2-9,-2-1 7,0 2 3,-2-5 2,3 0 0,-7-2 2,3-2-2,0-1-1,-4 2 3,-4 3 14,4-6 9,-4 7 3,-3 4 13,0 2 13,-3 3-12,0 0-13,0 0-7,-2 1-9,2 2-11,-3 2-6,2-3-6,-2 3 7,0 14-7,-2-4 9,0 5-5,1 2 1,-3 4-2,4-1 1,-1 4-7,-2-6 5,0 0-3,3-1-2,0 1 7,0-4-2,0-2 3,1 0 1,-1 0-8,3-4 48,0 1 0,-3-4-11,3-1 2,-2 3 13,2-5 3,1 2 21,-1-3 10,1 0-4,6-4-5,3-2-3,2-4-5,5-3-5,0-3-7,0 3-6,1-9 2,-2 4-7,1-1 2,1 0-7,0 3-1,-11 3 1,4 0-4,-2 0 0,-6 6-7,-1-2-3,2 4-1,-3 1-13,0 2-5,-1-2-3,-1 1-6,-2 2 3,5 5 0,-2-1 0,0 5-4,1 0-1,-4 3 2,6 0-2,-1 2 3,-2 1 3,0-3 0,1 0-1,-2 0 3,5 1-3,-3-2 2,-2-1-27,3-2-7,0 1-18,-2-4 3,3 2-18,-2-1-20,-1-1-11,4-2-8,-3 4-14,-1-5-14,4 1-3,-3-1-9,5-1-13,-5-1-17,6 0-22,-3-2-28,0-1-33,3-2-18,-2 0-30,2 2-175,-1-3-520,2-2 230</inkml:trace>
  <inkml:trace contextRef="#ctx0" brushRef="#br0" timeOffset="198830.5976">24112 13796 66,'2'-12'193,"0"2"-15,1 3-27,-3 2-21,2 0-18,-1 3-22,-1 2 2,0 0-12,-1 12-2,-1 5-6,-3 10 5,-1 3 6,-3 2-6,0 4 3,0-4-4,-3 2-11,2 12 1,0-17-11,1 0 1,1-3-11,-1-3 4,5-5-2,-1-1-6,0-2 2,2-5-2,1-3 0,0 0 12,2-2 21,-3 2 25,1-4 30,2-1 12,-2 2 3,2-4 15,0 0-1,0 0-8,0 0-17,0 0-10,8-26-10,-2 7-22,1-5-5,3-5-16,0-3-2,11-9-11,-4-3-3,6 2 0,-1-3-19,2 0-1,4 3-6,3 2 11,-1 5-7,-1 5-13,-6 9-10,-2 3 15,-5 10-8,3-2-11,-6 4-18,-2 3-2,-2 2-9,-1 5-4,-4 0-2,2 5 2,-5 3-21,1 6-1,-6 7-5,-2 0-2,-7-1-23,-4 1-14,-4 1-14,-7 8-20,-4-5-6,9-10-13,-11 5-12,6-6 0,4-4 7,0 1 20,5-6 10,7-4 15,5 2 38,-1-2 16,1 0 10,5-2 1,1 2 3,-2-1 8,6 4 26,0 1 6,7 6 12,4 0 3,1 6 4,2-1 4,0 1 2,1-1-1,-1 1 1,3-1 10,-3-2-10,1 0 5,2-2-7,-7-5-6,1 1 1,-3-1-27,2-1 2,-1-4-9,-5 0-20,3-2-7,-3 0-20,3-4-14,-3 0-26,4-3-23,-1-2 8,1-2-10,1-5 9,-1 1 8,-1-4 6,0 0 8,2-4 16,1-4 3,-2 0 8,-1-4 22,1 0 25,2 0 14,0-2 24,-2-1 26,2 3 24,-1 1 26,-4 9 17,0 2 10,-1 3-3,-7 12-8,8-17-14,-5 12-12,-3 5-15,0 0-9,0 0-5,7 2-7,-7 8-3,-1 7 6,-2 9-10,-1 3-1,-2 0-6,-2-2 0,2 0-4,-5 2 0,1 0 0,0-2-6,0-3-14,-1-1-23,5-5-23,-1-1-24,-1-3-22,5-2-25,-4-2-24,4-2-18,0-2-25,3-1-113,-4-2-314,4-1 139</inkml:trace>
  <inkml:trace contextRef="#ctx0" brushRef="#br0" timeOffset="199298.8883">24519 14168 50,'0'0'208,"4"-5"-27,-4 5-11,3-2-18,3 0-11,4 1-14,-10 1-9,0 0-11,53-1-7,-30 0-13,2 1-4,-1 0-4,-3-2 0,2-1-7,-2 2 15,-21 1 3,32-4 10,-22-1 8,-10 5 3,26-14-3,-18 6-9,0-3-7,2-3 3,0 0-12,-6 0 0,3-2-10,0 1 6,-7 15 2,6-24 5,-6 14-8,0 10-2,0 0-8,4-17-11,-4 17-22,0 0-2,0 0-13,0 0 0,0 0 2,0 0-7,0 0 2,0 0-1,-21 51-4,14-24-1,-3-1-14,3-1-13,-4 2-25,1 1-17,4-3-27,-3-1-19,0 0-34,-2 0-27,3-2-24,2-5-13,0-5-27,2 0-168,4-12-430,-7 17 191</inkml:trace>
  <inkml:trace contextRef="#ctx0" brushRef="#br0" timeOffset="199761.8896">25100 13929 137,'2'-12'225,"-2"12"-11,3-17-18,-3 17-20,0 0-25,2-16-15,-2 16-17,0 0-21,0 0-6,0 0-6,0 0-11,0 0-5,-22 37-6,15-14-3,-4 1-14,7-5 2,-2 5-8,4 0 2,0-3-2,2-2-3,0-1 27,4-1-1,-1 1-6,-2-1 2,4-3-9,0 1 1,-5-15 2,9 21 1,-4-9 5,-5-12-6,9 15-4,-9-15-6,8 17 4,-8-17-9,6 11-2,-6-11-4,0 0-1,8 13-20,-8-13 9,0 0-1,0 0-5,3 15-1,-3-15-3,0 0 3,0 0-10,-8 19 9,8-19 5,-20 14-7,7-7 2,-5 0-6,-6 1-19,0-1-24,-3 0-23,2 1-33,-3-4-28,0 1-38,2 0-64,-5 0-194,0 0-448,5-4 198</inkml:trace>
  <inkml:trace contextRef="#ctx0" brushRef="#br0" timeOffset="203432.9297">3741 3433 109,'0'0'138,"-2"-6"-5,2 6-1,0-4-11,-3 2 3,2-3-14,1 5-6,-4-8-7,4 6 3,-2-4-14,1 2-6,-2 0-1,3-1-2,-4-2-11,1 2 4,0-4-3,-1 3 6,-2-2-2,-1 1-2,3-1-7,-3-2-4,0 2-6,0 1-1,1-1 3,-2-2-6,-3 0-4,2 1-1,-1 1-5,2 1-5,-3-2 2,2-1-3,-5 0-6,7 5-1,-3-4-3,-1 4 1,2 0-1,-2 0-6,1 2-2,-1-4-2,0 3 0,2 1-2,-2 1 4,-2 0-6,-2 1 3,2-1-4,-2 1 3,3 0-5,-3 1 2,1-1-2,1 1 1,-1 0-3,0 3 3,1-3-2,2 4 0,3-3-1,-5 4 0,3-1 1,0-2-3,-2 4 2,-1-1-7,0 3 6,1-4-1,0 5 3,1 2-2,-1-2 4,0-1-4,1 4-2,1-3 1,0 4 2,0-2-4,-1 2 2,4-5-2,-2 3 4,2 0 3,0 0-5,3-1-2,-3 1 4,1-1-2,1 1-1,-2-1 2,1 1 0,3-2 5,-1 4-2,1 1 1,-2-3-4,3 2-2,-1 3 5,-1-2-6,-1 1 12,3-2-9,0-1 6,1 5-6,-3-5 3,4 5-1,-3-4-2,2-2 3,-2 6 0,3-1 3,0-1-1,-3 2-4,1 1-1,2-4 2,-3 3 0,3-5-1,-2 2 0,2-2-3,2 0 5,-2 0-1,1 3-2,-1-5 4,-1 7 0,1-6-3,0 0-5,2 1 12,1 0-8,-3 0 5,3 1-2,-3-4-4,3 4 4,-2-2-1,6 4 5,-4-6-3,-1 4-1,0-4-1,5 6 1,-2-2-4,0-3 4,1 3 1,-2-1-3,3 0 2,0 3 3,0-1-2,-1-6 2,1 3-4,-1 0 0,-1 0 0,5 1 4,-2-2-3,2 2 3,-1-3-3,-1 3 3,1-4-3,-1 2 4,1-1-3,0-2 2,3 3-1,0 0 0,1-3 1,-2 1 1,1 0 1,-4-3-6,6 3 4,-4-2 0,6 2 2,-4-3-4,1 1 4,0-2-4,-1 2 2,0 1 2,1-5-3,-4 1 8,5 1-4,0-4 0,-1 3 2,0 1 1,1-3-4,0 0-5,-2-1 3,1 1 4,3-1 0,-2 0-5,1-2 13,-2 2-13,4-1 0,-5-1 4,1 0-2,3-1 2,-1 2-2,-2-5-9,-1 4 8,3-1 1,-6 1-8,1-1 6,0-1-1,4 1-5,-7 1 3,3-2 3,0 0 3,3-1-6,-5 1 3,2 0 5,4-2-4,-6 0 2,4-2-5,0 0 4,-2 1-2,2-2 2,-3 2 1,3-2-1,-2 0 5,2-3 3,1 3 3,-5 1 7,-2 0 2,0 2 8,2-1-5,-1-3 3,-1 2-2,-2-1-12,4-1 15,-3-1-1,-1 0 3,3-1-4,-3-1-5,0-2 13,1 2-10,0-2-3,1 1 2,-2-4 3,0 2-3,-1 5 6,4-3-3,-5-2 5,-1 0-3,3 3 3,-1-2 1,-2 4-4,-1-2 11,1 1-10,1-2 11,0-1-6,-2-2-3,0-1-3,0 2 0,0 0-3,-2 0-7,2 4 2,0-5-2,-3-1-1,3 2 0,-2 1-12,-1-1 6,0 1 5,0 3 5,0-5 0,1 0 2,-1 1-3,0 7-7,-1-6 4,-1 1 7,1 0-8,-3-1 4,3 4 0,-3-2-17,0 0 13,0 2 1,0-2-1,-2 0-4,1 1-3,-3-2 0,3 4-6,0-1 2,4 1 2,-9-2-8,3-3-1,-1 5 2,1-1-1,-2 2-3,2-1-3,1 4 5,-5-5-5,2 5-2,0-5 5,-2 3-8,-7 1 0,0 0 4,-2 2-4,1-1 4,-1 2-12,1-1 7,-4 4 3,4 1-7,-2-1 6,-1-4 3,3 4-9,3 0 2,-1 1-8,4 0-9,-5-1-8,9 2-22,1-3-7,2 2-42,3 1-2,2-1-43,4 0-18,-10 0-33,7 2-15,2 4 2,-1-5-9,1 5-16,1 1-23,0 1-30,0 3-216,1-4-546,1 4 242</inkml:trace>
  <inkml:trace contextRef="#ctx0" brushRef="#br0" timeOffset="207349.2719">5152 5503 16,'10'-2'143,"-2"0"-3,2 1-1,-4-3 0,1 3 2,-3-2-4,2 2-5,-2-2-7,0 3-10,-1-2-9,-3 2-18,0 0 8,7 0-17,-7 0-13,0 0-4,0 0-5,0 0-8,3 0-7,-3 0-11,0 0 0,0 0-9,0 0-4,0 0-2,0 0 1,-10 9-3,3-4-1,-1 0 1,-1 3 0,-5 0-7,0 1 5,-6 1-2,3 2 4,-1-1 1,-5-1-7,1 2 0,-1-2 0,-1 1-1,-2-1 1,-1 0-1,-1 0 1,-1 2-3,-8-1-6,8-2 8,-7 3 1,6-4 1,-11 3 7,0-4 1,0 3-3,3 1 3,-4-2-3,1-1 1,-1 3 13,1-4-17,-1 3 3,1-5-3,-1 2 0,-1-4 6,1 5-5,0-4-3,1 3 4,2-5-3,-2 5 0,-1-2-2,1 0 2,0 4 8,-1-5-4,0 0-3,2 4 2,-1-3-4,3 1 3,-4 0-5,0-1 6,1 3-6,4-3 0,-4 0-3,2 2 3,-1-2 1,1-1 2,0 1-6,2-1 0,7 0 3,-9 1-2,9-1 4,-10 1-2,-3 0-4,4 0 5,1-5 4,-2 5 2,2-2-5,-1 1-4,-1 2 6,1-1-3,-6 0-1,3-3-1,-2 5-4,1-5 9,0 1-8,-2 2 0,0-1 2,1-1 3,2-1-2,1 5-1,0-7 5,-1 3 2,3-1-4,-2 0 8,2 3-21,10-1 1,-12-5 2,-4 2-2,0 0 10,7-1-8,-4 3 5,0-6-1,2 6-4,-4-6-1,5 6 0,1-2 0,0-2 4,7 1 2,-7-3 1,10 3 2,-2-1 2,-7 1-4,8-1 5,2-3-6,-2 3 2,-2 3 1,3-3 1,-12 1-4,13-4 4,1 2-6,0 2 0,1 0 10,0 0-11,-1-2 3,2 2-9,0 0 3,0 2 2,1-4 0,1-1 6,1 2-7,0 1 1,4-3 1,0 3 2,0 0-7,0 0 6,3 0 1,-1-1-5,-3 1 6,3 0-2,-6-4-5,6 4 7,-1 0 21,-1 0-2,-4 0-4,0 4 1,1-4-3,4 1 4,-4 1-6,4-2 0,2 1-6,0 0-1,-3-1 0,3 5-6,0-4 2,0 4 1,4-3-8,-1 2 7,1 0-1,0-3 0,2 2 3,-4 0-10,4-2 8,-5 2-2,2 2-2,4-5 1,7 0-1,-20 12 2,20-12 1,-24 12 1,12-2-3,-4-3 1,16-7-2,-15 12-1,15-12 2,-16 11 1,2-5 1,14-6-2,-15 12-3,15-12 3,-9 9-4,9-9-4,-11 11 4,11-11-2,0 0-1,-13 14 4,13-14 2,-7 10 0,7-10 1,-10 15-4,10-15 0,-4 13 1,4-13 1,-3 13-1,3-13 2,-10 17-2,10-17 3,-4 21-8,4-8 6,0-13 10,0 28-8,0-11-1,3 0-7,-2 3 8,1-2 0,2 7-1,1-6 2,1-1-1,1 6 7,3-2-2,-3 4 0,3-10-5,-3 7 10,3-6-10,4 4 3,-3-8-3,-4 3 0,3 0 9,0-2-6,0 2 3,0-6-9,0 5 6,1-6-2,-4 1 6,4 1-3,-4-3-5,0-1 4,0 0 1,-1-1 3,1-3-7,3 4 8,-3-5-1,4 3 3,-2-3-2,2 0-1,2-2 1,-1 1-1,4-1 0,-1-1-2,-3 0-1,3-2-3,6 3 2,0-2 1,-5 1-1,5-3 1,0 4 1,2-4 0,-1 0-3,-1 2-2,6 1 2,-3-1 1,1 1-3,1 0 2,-1 0 1,3 0 2,3 0-2,-4 1 0,4 0 0,-1 0-4,10 0 4,-10-2 0,10 4 0,-3-1-2,-8-2 4,10-1-1,-11 0-7,2-1 9,9 0-5,-12 1 7,15-4-8,-2 3 1,-1-2 0,-1 2 5,-7-2-5,11-2 1,-1 3 0,0 1-3,0-2 2,-3 3 3,4 0-4,-1-3 3,-1 2 3,2 1-3,0 2 2,0-4-4,0 1 3,2 2 0,-3 1-1,3 0-1,1-2-2,1-1 7,-1 3-3,-2-2-4,0 2 1,5-4 0,-3 4-5,-4 4-8,0-4-6,-2 0 2,-10 2-6,10-2 5,-11 1 0,13 1 2,1-4-1,-14 2-1,13 0 2,0 2-3,-3-2 1,-7 2-4,-3-2 0,13 0-2,-1 1-2,-11 1 3,1-2-1,-1 1 2,0-1 5,0 1-2,-1-1 2,2-2 2,-3 3 3,-2-1 4,0-1-6,2 2-1,-4 0 7,-1 2 1,2-7 1,0 3-2,1 1 4,-1-2 0,-1 5 0,1-4-3,3 2 3,-2 0-2,0-2 5,-1-2-5,3 3 5,-3 0-8,1 0 3,-1-1 1,1 1 1,-2-1-3,2 1 3,-2-1-1,1 1 3,-3 2 1,3-3-10,-1 2 15,1-1-4,-2 0-1,-1 0-3,6 0 4,-5 0-4,2 0 3,3 0-1,-3 1 2,3-1-3,0 3 3,-2-2-3,0 2 2,2-3-4,1 2 0,-1 1 0,-3 0 3,2-2 1,0 2 0,-2-3-3,0 0 6,0 2-3,1 1-1,-2-1 0,1 1 1,-4-2 0,2-1-2,-1 3 5,0 0-4,3-1 3,-8 0-2,1 0-5,-2-1 1,5 2 6,1 0-2,0-2 1,-7 2-1,2-3-3,-1 0 4,-5 1 1,4 1-1,2-2 1,-4 0 3,2 0-6,-1 0 1,1 0 1,0 0-1,0-2 6,0 2-5,2-1-2,-1 1 4,1 0-5,-2 0 4,3 0-5,-3-5 7,0 4-8,-1 1 4,-2-1 5,0 0-3,-1 2 2,1-5 2,-2 2 8,1 0 3,0 0 6,-2-5 2,2 3 6,0 0-4,0-5-3,1 4 1,0-5-3,2 0 6,-2-1-10,3-1 7,-1 2-3,5-8 5,-8 4-2,5-5 0,-3 4-1,2-2 0,-3-4 3,5 2 1,-8 4 13,-1-2 3,-1 2 3,-1-4 2,0 3 6,-1-2-3,-1 1 0,-2-1 7,-1 0-2,-3 1-6,3-10 1,-1 8 3,-2-6 6,0 6-1,0 1-17,-3-7-4,-2-2 6,3 2-13,-4 0-11,-2-1 8,1 3 1,-4-1-5,1-5-1,-1 5-2,0 0 3,-1-2-26,-4-2 16,1 4 3,-3-3-10,1 3 4,-1-1-11,-1 3 0,-4 1-7,1 3 14,0-3-6,-1 5-1,-2 3-2,-9-3 0,9 4-8,1 4-2,-12-2-4,8 8-21,-8-3-9,0 3-9,10 2-12,-9 4-19,8 0-17,2 3-22,1-1-34,2-1-50,5 5-52,-2 0-266,8-1-568,-2 0 252</inkml:trace>
  <inkml:trace contextRef="#ctx0" brushRef="#br0" timeOffset="208610.5437">8856 16116 44,'3'-12'205,"-1"-2"-10,0 1-15,-4-3-7,2-1-16,-3-2-11,-1 2 1,-2-1-5,-2 2-9,-2 2-14,1 2 14,-2 1-12,-2 2-14,-1 6-12,0-2-9,-1 5-10,-1 3-8,-3 6-7,-1 1-5,0 4-3,2 2-9,2 5 2,-1-2-9,3 5-3,4-2-7,0 3 3,6-8-6,-1 10 3,3-9-3,4 7-4,0-8-2,4 2 2,5 2-5,6 2 3,-1-7 1,5 1-5,-2 0 4,3 0-7,0 3 2,-1-4-7,1 1 5,-3-4-3,1 5 1,-8-7-4,3 10-1,-4-11-25,-4 2 3,1 2 3,-3-4-2,-3 2 1,-2-2 9,-2 1 4,-7 3 4,2 0-3,-10 2-6,-1 0 6,-2-2 2,-3-5 0,1-1 0,-3-1 3,-1 0-1,0-2-4,0-3 2,1-2 3,0 0 6,2 0-4,0 0 4,7-1-1,4 0-2,0-1 1,6 1-13,-1 1-8,1-3-31,6-1-33,0-1-31,2-3-31,6-2-35,7-7-35,5-1-151,0 1-391,3 0 173</inkml:trace>
  <inkml:trace contextRef="#ctx0" brushRef="#br0" timeOffset="209151.9233">9197 16274 144,'-10'2'268,"0"-2"8,2 0-8,4 2-14,4-2-25,-9-2-26,9 2-18,0 0-25,-5-3-12,5 3-19,0 0-9,0 0-10,28-8-8,-7 0-4,3 1-7,3 5 8,4-4-13,11-2-9,-3 2 8,5 3-6,0-2 1,-1 5-14,-2-2-1,0-1-8,-1 0-6,-11-1 0,1 4-9,-4-5-6,0 2-2,-5-2 7,-4 3-14,-4 2 0,-3-2-6,0-1 1,-2 3 12,-8 0 6,8-2 4,-8 2-1,7-7-2,-7 3-23,-3-5-25,1-7-11,-6 5-9,-1 0-11,-4-1-12,-4-5 0,-1-4-4,-1 6 6,0-2-2,-2 3 9,2 2 3,1-3 5,5 8 1,-2 0 6,8 2 12,0 0 11,0 2 4,1-1-7,3 1 6,3 3-5,-7-5-2,7 5 4,0 0-5,0 0 8,0 0-3,16 12 9,-4-4 2,7 8-2,0-2 8,0 4 0,3 7 2,-1 3 0,-4-2 5,0 0-8,-1 2 0,-2-2-2,-6 1 5,1-4-5,-5 4 2,-1-8-1,-5-2-5,1 4 1,-2-4 4,-1-3-2,-2 3-1,-2-5-3,2-4-4,-5 3 10,4-5-8,0 0 0,-2-3-6,1-1-23,2-1-21,1-1-21,0 0-34,5 0-34,-7-5-39,7 5-55,0-10-36,2 3-188,3-3-489,0-5 218</inkml:trace>
  <inkml:trace contextRef="#ctx0" brushRef="#br0" timeOffset="209894.1627">10538 16241 89,'0'0'148,"7"1"2,-7-1 8,6-1 10,-6 1-11,5-3-4,-3 2-5,1-6-2,-2 3-4,3 0-4,-1-2 7,1-1-15,-2-2-3,0-3-8,3-4-3,-5 6-7,3-8-11,-3 5-3,0-7-8,0 7-5,0-4-6,0 1-1,-2 0-3,1 5-1,-3-1-8,2 1-6,-1 4-6,-1-1 0,1 3-6,-1 0-3,-2 1-12,2 4-4,-6 0-4,-2 8 1,-1 1-5,-5 7-4,-1 3-6,2 4 6,0 0 1,2 4-4,2-2 3,2 0-3,3-2-3,2-7-2,3 2 4,-1 1-5,1-1 4,5-7-5,0 9 1,-1-8 0,4 2-1,-1-2-5,0-4 5,2 1 4,1-4-8,0 0 5,-3-2-2,6-1 2,-1 0 5,-1-2 1,-2-2-3,2-3-4,1 2 6,-2-7-1,3-1-8,-1-1 6,1-5 0,0-5 3,0 0-4,-4-2 0,2 2 2,-2-5-3,-1 11 3,-2 1 7,0 1 8,2 4 2,-3 4 0,2-1 4,-2 1-6,-2 1 0,1 1-13,-1 4-4,1-5-5,-1 5 6,0 0-6,-1 16 3,1-9-2,0 13 0,1-2 3,-2 7 1,3 1-3,0-6 1,1-3-3,0 1 3,3 1 0,-2 0 0,0-5-6,0-2-4,3 2 12,-2-6 7,2 4-13,-2-4 0,2-1-8,0 2 13,-2-4 1,1-2-8,0 2 6,-2 0-7,4-3 10,-3 0-7,-2-2-1,-3 0 3,14-2-10,-4-3-9,-2-2-30,0 2-14,3-5-28,0 0-23,0-2-27,0 3-25,0-6-32,0 2-24,3 2-44,-3-4-176,0 4-476,-1-2 211</inkml:trace>
  <inkml:trace contextRef="#ctx0" brushRef="#br0" timeOffset="210500.0964">11428 15816 44,'0'0'223,"0"0"2,0 0-12,0 0-9,0 0-9,2-3-17,-2 3 6,0 0-3,0 0-12,0 0 0,0 0-12,3-3 1,-3 3-12,0 0-6,2-8-5,-2 8-12,0 0 0,0 0-6,-2-14-8,1 8-17,-1 1-10,0-2 2,-1-4-13,-1 3-3,0 0-5,0 1-5,-2-2-6,1 2-5,-3 2 14,1-3-24,-1 3 1,-2 1-9,0 6 0,-5 1-7,-5 9-6,-3 4 2,1 0 1,-8 14 0,2 3-3,2 0 5,4-9 14,-3 12-20,10-7 5,-1 2-6,5-3 1,2 2 2,4-1-1,0-1-6,7 3 13,2-2-8,5 3-3,2-7-1,4 0 6,-1-5-3,6 0 3,0-2-5,2-5 2,-2-1-3,3 0 2,-2-6 0,3 2-5,-5-6 0,-2-4 3,3 2-1,-4-5-6,-1 0 2,-1-2-5,-1 1 1,-2-2-8,5 0-23,-9 4-9,3-3-35,-2 2-19,0-3-29,-1 7-27,0-5-40,-1 2-30,-2 3-54,1-5-30,-3 3-200,-2 3-545,0 0 241</inkml:trace>
  <inkml:trace contextRef="#ctx0" brushRef="#br0" timeOffset="212161.6354">8661 17120 98,'0'-3'172,"-2"-1"-20,2 4-10,-1-5-13,1 3-12,0 2 1,0 0-12,0 0 6,-3-6-14,3 6 1,0 0-7,-1-2-6,1 2-5,0 0-3,0 0-2,0 0-1,0 0-7,0 0 5,-6 0 2,6 0-1,0 0 6,0 0 2,0 0 0,0 0 5,0 0-5,-6 3 2,6-3 1,0 0-2,0 0 5,0 0-6,0 0 7,0 0-6,0 0-7,-1-7-9,1 7-5,0 0-7,1-4 10,-1 4-20,2-11-3,-4 5-7,4 1 8,-2-1-9,0 6-12,1-10 11,-1 3 4,1 3-11,-1 4 13,2-8-6,-2 8 8,-2-7-14,2 7 3,2-7-6,-2 7-1,0 0 5,0-5-3,0 5-5,0 0 2,0 0 9,0 0-21,0 0-7,0 0 0,0 0-5,0 0-1,0 0 1,-4 26 6,-2-8-3,1 14-3,-3 1-1,0 15 3,-5-4 35,5 2 11,-1-12-20,2-1-4,-1 11-2,1-14 3,1-3-20,-1 5 1,1-9 11,5-5-26,-2-1 25,1-4 2,0-1-3,1 0-6,1-6-5,-2 5 11,1-2-4,1-1-4,0-2 12,0-3 5,0-3-11,0 9 6,0-9 6,0 0 16,0 0 6,1 4 11,-1-4-5,0 0 1,0 0-2,0 0 4,0 0-10,3-17-7,0 8-3,1-3-12,-1-4-4,5-10 3,-1 1-1,-1-3-15,0-2 13,-1 1 4,1-2-5,-2-5 3,3 2-17,0-15 12,-1 18-2,-2-6-3,3 4-3,-3 5 7,2-2-10,-2 2 3,0 1 0,1 4-4,-1 6 4,-1 6-7,0 2 0,-2 1 2,0-3-4,1 1 11,-1 1-11,1 7-8,-2 2 2,0 0 3,0 0-7,0 0 6,0 0 1,18 18-1,-10-5-5,2 4 11,-1 3-3,2 1 6,-3 7-3,5 2-2,-2 1-13,1 1 12,2 12 1,-4-14-6,1 3 11,-4-4-16,4 3 16,-4-3-9,2 2 2,1-5 2,-4 3-9,2-6 19,-3 3-5,1-9-6,-3-1 9,1-1 0,-3-7-3,-1-4-1,3 3-21,0-2 15,-2 2 5,1-5 6,-1 5-2,-1-7-11,3 5 16,-2-1-5,-1-4 3,0 0 3,0 0 2,3 4-2,-3-4-6,0 0-3,3 2 8,-3-2 3,0 0 0,0 0-1,0 0 1,0 0-3,0 0 2,0 0-10,0 0 4,0 0 1,0 0-6,0 0 7,0 0-11,0 0-17,0 0-31,0 0-5,-6-11-20,6 11-17,-7-8-17,3 4-11,1 3-22,0-3-15,1 1-22,-3-1-24,0-1-26,3 2-37,-3-3-41,0 0-231,0 1-585,-1 3 259</inkml:trace>
  <inkml:trace contextRef="#ctx0" brushRef="#br0" timeOffset="212649.9239">8607 17447 272,'0'0'258,"-6"2"-17,6-2-24,0 0-21,-7-2-13,7 2-24,0 0-14,0 0-14,0 0-7,0 0-6,0 0 3,0 0 8,0 0 5,0 0 5,20-3-6,-10 1 0,7-3-4,3 1-8,2-1-16,3 0-5,2-1-12,-3-3-11,0 7-3,0-5-8,-1 3-10,-2 0-6,-4 3-10,-2-2-19,-1 0-23,-5 0-17,2 1-26,-3 0-21,2 2-32,-1 2-18,-2-4-38,-7 2-18,17-3-56,-8 1-23,0 2-185,4-4-470,1 1 208</inkml:trace>
  <inkml:trace contextRef="#ctx0" brushRef="#br0" timeOffset="213200.9449">9394 17302 155,'-19'-8'275,"3"5"15,3 2 1,4-2-7,2 1-33,2 0-7,5 2-33,-9-3-3,9 3-27,-7-3-12,7 3-20,0 0-17,-3-3-24,3 3 1,0 0-10,0 0 2,18-4-10,0 2-3,3 0 2,6-6 2,3 8-19,13-6 9,0 0-15,2 4 11,1-1-18,-1 1 12,0-5-26,0 4 6,1-4-26,-3 0 21,-13 4-14,9-1 0,-15 2 5,1 1-9,-3-2-9,-10-1 2,-3 4 2,1 0 2,-5-3-6,-5 3-2,7-5-9,-4 1-29,-3 4-28,-1-17 11,-4 9-10,0-4-2,-4 0-3,-3 3 10,-1-3-6,2 0 12,-3-1 1,4 5 3,-4 4 6,5-3 3,2 0 11,2 4 12,0-2 1,1 0-4,1 1-4,3 4-6,-4-4 7,4 4-2,0 0 3,0 0 7,0 0-5,25 16 0,-13-6-1,0-1 8,0 3-2,-1 5 3,3 0 0,-3-4-2,-2 4 9,-2-1-6,1 2-7,-4 0 3,1-1-4,-4 0 9,-1 3-6,-1-4-12,-1-3-34,-1-1-13,-1 5-23,-1-7-25,2 0-33,-3-4-30,2 2-29,2 0-50,-2-4-40,0 0-152,4-4-477,-4 4 212</inkml:trace>
  <inkml:trace contextRef="#ctx0" brushRef="#br0" timeOffset="213748.3354">10549 16874 181,'-2'-18'300,"0"8"1,2-2-14,0 1-22,-3 0-19,3 5-4,0 0-23,0 6-23,0-9-14,0 9-23,0-9-23,0 9-7,0-8-16,0 8-16,0 0-15,0 0-7,0 0-5,0 0 1,-4 34 4,1-8-9,2 0 7,-2 2-8,-1 6 2,1 0 2,1 1-8,0 10 7,-2-9-13,2 10-2,1-13 14,-1-1 0,1-3-6,1 0-4,0 3 7,-3-6 3,6 0 1,-6-6-13,3-4-9,3-4-9,-6 5 8,6-8 6,-3 0-16,0 3 6,0-7 6,0-2-1,0 4 9,0-2 1,0-5 13,0 7 4,0-7 7,0 5 7,0-5 8,0 0-6,0 0 4,0 0-8,0 0 0,0 0-9,0 0-11,0 0-8,4-15-1,0 5-3,-2 0-11,-1-1 1,5-5-7,-1 0-6,0 0-2,0-2-10,4 3 2,-2-2 5,2 3-5,3-2-6,-2 4 3,7-8-5,0 6 0,-5 2-3,1 2-4,1 3-8,0 4 7,2 3-7,-4-2 2,-2 2-2,4 3-4,-2 2 1,0 4-4,-5 0 1,2 4-8,-1-2 6,-1 2-7,-4 0-6,1 3 8,-2-4-13,-4 7 0,-2-4 1,3 1 0,-8 0 2,1-2 1,-1-1 1,-6 3 0,-5 1 3,0-3-7,1-2 0,0-4 2,-2-1 0,7 0-8,-3-2-1,1-2-9,3 2-15,-3-4-20,5-1-22,1 0-8,2-1-27,-1 0-23,2-1-29,7 2-31,-5-5-39,5 5-41,2-12-51,2 4-288,6-4-691,0-3 305</inkml:trace>
  <inkml:trace contextRef="#ctx0" brushRef="#br0" timeOffset="214281.8188">11366 16967 20,'0'-9'246,"0"9"-15,0-8-22,0 8-9,0 0-27,2-9-14,-2 9-14,0 0-15,0 0-8,0-10-10,0 10-10,0 0-3,0 0-8,0 0 7,0 0 5,0 0 1,1-8 1,-1 8 11,0 0-1,0 0-5,0 0 16,0 0-1,0 0 4,0 0-5,0 0 11,0 0-3,0 0-8,0 0-2,0 0-14,0 0-8,-5-11-13,5 11-3,2-11-12,0 4 3,-2 7-6,-4-13 2,2 3-9,2 2 5,-3-1-13,-1 1-7,3-1-3,-4 1-8,1 2-9,-3 0-1,0 2-1,-1-1-15,-6-3 11,-1 2-12,1 3 8,-1 2-4,-1 2-11,1 2 5,-5 3-3,3 0 1,5 0 1,-5 9-5,-1 0 4,6-1-4,2 1 0,2-2 0,1 1 1,1 5-1,5-3-12,-1 0 19,4 2-5,2-1 7,0-2-4,4 2-2,2-2-13,0-1 9,0-2-6,0 1 9,3-4 6,-2 1-5,1-5 12,4 4-10,-6-6 1,1 4 4,3-2 3,-4 0-2,4-3 10,-1 1-13,-2-1-5,1 1-2,3-1 7,-2 3 1,-3-1-4,1-1 1,-3 2 0,5 1-8,-5 2 6,-1-3 2,2 2-7,-2-1 13,-1 0-8,0 2-2,-3 1-3,2 1 2,-2-3-6,-2 5 6,2-3 1,-3 2 1,-2 0-1,1 0-9,0 1 7,-2-1 3,-3-1-1,-1-2 1,0 4 1,-4-2-1,-2-3 4,0 1-7,1-2 2,-2 0-9,-2-1 18,-4 3-7,-1-5 7,4-1-3,0-2-4,-2-4 4,-2 1-7,5-2-1,-1 3-2,3 3-3,1-5-8,4 0-9,-1 0-17,1-1-13,-2 0-8,7 2-34,-2 2-13,3-3-30,3 4-41,-2-4-43,2 4-42,4-8-44,3 0-52,-3 2-210,9 3-614,-1-6 271</inkml:trace>
  <inkml:trace contextRef="#ctx0" brushRef="#br0" timeOffset="215052.6061">12172 16881 151,'0'5'167,"0"0"-4,0-5-14,4 4-10,-6 2-11,4-4-3,-2 3-17,0-1 9,0 1 1,0-5-5,0 0 8,0 0-2,2 3 10,-2-3 0,0 3 14,0-3-9,0 0 9,0 0 0,0 0 4,0 0-9,0 0 3,0 0-7,0 0-14,0 0-20,1-11 2,-1 2-12,0-3-13,-1 4-7,-1-4-5,0 3-4,1-4-1,0 1-5,-2 0 13,0 2-23,-1-2-4,1 0-4,-1 4 7,1-1 0,-2 0-17,-1-3-5,3 9 3,-4-4-7,0 3-19,0-1 11,-1 5 3,-5 0-11,0 2 4,-2 3-4,-5 6 8,2 3-6,-2 2-1,0 6 1,2 2-1,-7 10-2,1 7 7,8-13 4,1-1-9,1 7 15,-2-5-19,5 3 9,1-3-5,2 0 3,1-3 0,2 3 5,5-1 7,0 0 7,3-4-15,1-3 14,2 3 8,1-7 1,7 6-5,-5-7 3,3-5-5,2 0 0,0-1-3,5 1 3,2-2-4,0 3 8,-7-6-13,7-3 0,-4-4-1,6-3 8,-5-3-15,-1 5 5,0-2-9,-3-4-5,1 4-24,-1-7-4,-2 4-26,-3 2-11,1 0-23,-3 0-22,2-2-39,-1 2-26,-1-4-37,0 4-33,0-1-61,0 0-262,1 0-613,-2 0 272</inkml:trace>
  <inkml:trace contextRef="#ctx0" brushRef="#br0" timeOffset="216006.6006">12841 17232 184,'4'-3'237,"-2"1"-8,-2 2 1,3-4-22,-3 3-1,4-6-13,-1 4-10,0-1 8,2-1-10,1 0 1,-5-4-6,4 1-24,-2-2-5,2 0-15,0 0 5,0-4-9,-3 1-4,3-3-19,-2-1-2,-2-1-5,3 3-15,-4 2 14,0-1-18,0 1-5,-3 1 0,1 3-3,-1-3-18,1 6-1,-3-3 10,0 2-18,1 2-11,-3 3-15,-3 2 5,-7 0 10,2 5-9,-5 6-7,-4 1 12,2 3-16,-2 5 1,1 0-2,2 3-6,1-3 11,3 4-16,3-5 9,4-2-7,3-1-8,3 2 15,-1-3-5,3 2 9,-1-2 2,6-1-7,1 2 3,-4-7 3,7 2-2,2-2 5,2-1-6,2-2-2,-5-1 11,6-2-1,-2-2-9,2 1 9,-4-5 2,5 0 8,-2-2-8,-1-4-2,2 0-5,-2-3 12,3 0-6,-1-6 4,2-1 2,-3-1-9,-3 4 3,1-7-13,-2-2 16,1 0-4,2 0 3,-3 2 8,-3 4-13,0 4 15,-1 5 10,-2 0 5,1 3-12,-4 0 2,3 2-9,0 3-10,-3 2-10,0 0 4,0 0-2,0 0-10,-8 16 4,3-4 1,-2 11-5,2 1 2,0 3-3,0-1 1,4-7 3,-2 7 1,3-1 5,0-7-1,1 1-2,-1-8 9,3 2-12,1-1-3,0-3 3,1-1-1,2-1 6,1 0 0,0 0 4,2-4-1,4-1-3,-1 1 7,1-4 0,2-1 2,1-3-8,-3-2 8,5-6-3,1 0-2,-3 4 1,1-7-2,2 2-3,-9-1 6,3 6-3,-2 1-10,0-2 3,-5 1-2,0 2-17,1 1-12,-5 0-5,2 3-22,1-1-31,-4 3-40,3-3-32,-5 4-47,7-3-54,-7 3-36,0 0-68,0 0-53,0 0-212,0 0-677,0 0 301</inkml:trace>
  <inkml:trace contextRef="#ctx0" brushRef="#br0" timeOffset="217288.5969">9009 18388 76,'0'0'173,"0"0"-11,0 0 9,0 0-11,0 0-1,0 0 3,0 0 0,0 0-13,0 0-3,0 0-2,0 0-10,0 0-3,0 0 1,0 0-6,0 0 4,0 0-9,0 0 8,0 0-2,0 0-4,0 0-9,11-16-5,-11 16-9,0 0 0,0 0-12,0 0 2,0 0-9,-7-24 5,7 24-4,0 0-9,0 0-1,-6-21-7,6 21-1,-4-14 3,4 14-4,-4-15-12,4 15 10,0 0 4,-8-17-17,8 17-3,-6-14-2,6 14-9,-6-10 2,6 10-2,0 0 0,-11-15-6,11 15-3,0 0-13,-13-11 0,13 11 4,-14-5-10,14 5-1,0 0 12,-25 0-14,25 0 6,-24 2-4,24-2-12,-27 12 11,13-4-11,-7 6 2,3 6 9,2 2 4,-3 4-11,0-4-4,-4 18 14,9-8-9,-1-2 9,-2 13 2,3 2-9,5-11 5,1-2 5,1 1-14,2 0 16,1 3 2,3-4-4,2-1-1,1-2-3,3-3 5,0-6-2,0-3 0,8 5 1,-2-3-18,-3-5 16,2-3 3,3-2-13,-2 0 17,2-2 11,-13-7-14,29 9 6,-7-8-8,-22-1 5,34-9-3,-12 4 1,-6 2-13,5-4 16,-2-5-26,-4 4-21,4-5-24,2 5-24,-2-5-21,-7 2-38,2 0-36,-2 1-22,5-4-35,-2 5-33,2-8-60,-4 12-229,1-4-597,1 2 264</inkml:trace>
  <inkml:trace contextRef="#ctx0" brushRef="#br0" timeOffset="217876.8114">9644 18444 38,'0'0'195,"0"0"-12,0 0-17,0 0-6,0 0 19,0 0 17,0 0 7,0 0 2,0 0 7,0 0-1,0 0-14,53-10-11,-28 8-1,4 1-10,8-4-9,5-1-14,1 8-4,0-14-19,0 6-3,-2 0-9,1 2-16,-1-2-3,-11 4-10,-4 1-16,3-1-9,-4-2-3,0 5-8,-9-3 10,-16 2-45,22-3 13,-22 3-13,17-6-3,-17 6-2,0 0-33,0 0 0,0 0-22,7-15-16,-7 15 0,0 0-4,-19-26 3,9 14 8,-3 2 9,-1-2-7,-1-2 14,3 7 3,-6-6-2,2 1 12,5 6 4,11 6 11,-17-11 14,17 11 7,-14-8-7,14 8 11,0 0-7,-11-10-6,11 10 4,0 0-1,0 0 7,0 0-8,0 0 10,0 0-3,60 11 9,-37-5-12,0 4 7,-2 5 1,0-2-6,-3 5 4,3 2-1,-7-3-2,-1 2 5,-5 0-6,0 3 2,-6-1-10,1-3 2,-3 1 9,-3 0 1,-1-1-16,-2 1 7,1-1-14,-4-3-21,0-2-12,0 2-3,1-2-25,-1-5-25,9-8-28,-13 12-30,13-12-19,-12 10-31,12-10-46,0 0-213,0 0-497,0 0 219</inkml:trace>
  <inkml:trace contextRef="#ctx0" brushRef="#br0" timeOffset="218460.5669">10933 18314 19,'0'0'228,"0"0"-25,0 0-21,0 0-9,0 0-10,0 0-20,0 0-9,0 0 0,0 0-7,0 0-6,0 0 7,5-27 3,-5 27-3,7-10-14,-7 10 21,8-14-10,-8 14-7,5-16-13,-5 16-15,5-24 31,-5 10-18,3-1-9,-3-4-1,-3 9-1,1-6-11,-1 7 2,0 0-3,-3 2-10,0-2-9,1 4-18,-2 4 6,7 1-7,0 0-17,-45 20 10,27-2-18,0-1 16,0 4-7,-3 6-15,7-8 3,-1 4 8,4-3-3,3-4-9,4-2 12,1 2-16,2 1 2,1-17 2,3 24 7,-3-24-18,10 22 10,-3-10-5,0-5 5,-7-7 4,20 7-16,-20-7 16,30-1 9,-30 1-5,27-11-1,-13 0-21,0 5 22,-1-4-14,1-1 9,-3-3-9,1 0 16,-2-1 8,-1 3-3,1-5 7,-3 1 0,-2 2-17,0-1 28,-5 15 11,7-20 3,-7 20-5,4-13-8,-4 13 4,0 0-2,0 0-30,0 0 12,0 0-7,0 0 0,0 0-3,0 0-6,0 0 5,0 0-2,0 53-16,-1-38 12,2 5 1,-1-6-6,0-14-9,6 26 6,-2-11 0,2 2 2,1-3-1,0 1-17,0-1-16,2 1-13,-9-15-2,16 14-39,-6-4-19,-10-10-21,21 3-32,-21-3-18,27 2-35,-27-2-33,33-5-31,-18 1-52,-15 4-167,28-11-532,-15 5 235</inkml:trace>
  <inkml:trace contextRef="#ctx0" brushRef="#br0" timeOffset="221668.3833">3107 6940 11,'-3'-4'174,"0"0"-19,3-1-2,-4 0-10,4 0 0,-3 2 3,0-2-16,0-3-12,-2 0-5,-1 2-12,2 1-9,1 0-6,-4-1-13,1 2-7,-1-2-8,-7 0-4,3 1-7,-6 1-1,-3-1-7,-1 0 2,0 3-5,-1 0 0,-4-1-3,1-2 0,-2 3-9,-1 2 10,-2 6 2,2-2 0,-10 2 4,10-2 1,-2 0-3,0 0 4,4 5-2,-5-3-2,-4 6-4,8 0 6,3 0 0,-1-6 0,-2 11 0,3-5 4,0 2-3,3 1-3,0-1 19,-2 3-3,5-2 1,1 2-5,-1 3-4,1 1-3,-3-1 0,6 3-3,-1-3 0,-1 2-3,1-2-2,2 1-2,-1-1-2,2 1-1,0-1 0,-1-1 0,2-3 8,4-1 1,-3 1-4,-3 0 9,5-2 1,-2 1-3,2 0-1,-1-2-5,1 3 12,-1-3-17,2 2-4,-3-4 8,2 6 5,0-2-10,-2 3-2,4-5-4,0 2 0,-3 1 13,0 2-16,2 2-2,3-3-9,-2 1 6,2 0 10,1-1-3,-1 0-9,4-1 9,-3 1-10,3-1 0,0 2 2,0-1-5,0-2-15,0 3 15,3-1-1,1 0 4,-1 2-8,-2-5 3,5 5-1,-2-2-7,3 0 0,-1 0 6,-2-4-7,3 3 7,-1-1 4,1-1 4,0-1-12,0 0 5,0 2-5,3-2 3,-2-3 3,1 2-11,2-2 4,1 1 5,1-3-7,4 7 1,-2-6 0,4 1 8,1-1-13,-2-2 9,3 3-12,-5-5 9,5 4 5,-1-4-23,2 0 10,1 0 12,-1-1 0,-1-1-6,1 0 6,3-3-4,0 1 24,1 2-24,1-3-2,-1 0 9,4 0-8,-2-3 7,1 2-10,9-2 3,-11 0 9,2-2-4,0 1 5,-2-2-8,2-1 14,-3-1 1,3-1-3,-3 1 4,-1-2 5,0 0-3,1-1-2,-4 0 4,2-4 8,-1 1-17,-2 2 7,0-8 11,-3 5-14,-1-2 12,1 0 4,-1-1 2,0-1 5,0 0-1,-3-1-8,2 6 9,-5-1 1,3-3 0,-4 2 9,0-5-13,0 4 0,-2 0-3,5-4 3,-1-4-3,-3 3-4,2-3 1,-1 1-2,0 0 5,-2-3-2,-2 5-1,2-4-1,1 2 0,-5 5 9,0 2 2,0-3 0,-1 2 4,-3-2 3,3-3-10,-3 1-3,0 4-2,0-7 1,-4 0-4,2-1-1,-2 9-3,-4-12 0,1 2-9,-2 1 0,2 0 2,-1 1-6,-2 1-4,0 2 2,0 8-1,3-3-5,-3 0 0,-2-4-3,-2 4-1,2 3 1,-2-4-5,-4 1-2,1 2-6,0 5-6,-3-3-5,-1 3-16,0 3 2,-3-1-13,-1 0-20,2 3-24,-1 1-27,0 0-44,-1 1-42,3 5-47,0-1-59,6 5-66,-6 4-347,4 3-785,5-2 348</inkml:trace>
  <inkml:trace contextRef="#ctx0" brushRef="#br0" timeOffset="224481.6064">11702 18485 54,'0'0'200,"0"0"-3,0 0 22,0 0-17,0 0-9,0 0-14,0 0-7,0 0-12,0 0-18,0 0 0,14-21-5,-14 21-5,0 0-14,-3-25-13,3 25 6,-3-29-1,3 29-9,-4-24-6,1 13-7,-3-8-13,2 8 0,4 11-2,-11-25-8,6 15-5,-1-3-3,6 13-8,-12-16-1,12 16 0,-12-12-21,12 12 1,-13-4 1,13 4 0,0 0-11,-33 6 3,33-6-9,-29 21-2,11-7 5,2 5-7,6-2 10,-5 6-16,2-2 3,0 5 3,5-2-4,-2-2-8,2 2 9,3-7-10,0 0 5,4-3 1,1-14-1,-2 27 2,2-27-5,4 19-5,-4-19 7,6 11-13,-6-11 17,15 11-8,-15-11 6,14 6-3,-14-6 6,27-3-3,-27 3-1,33-14-4,-12-1-3,-4 1 3,2-3 7,0 1 1,0-7 3,0-1-7,-1 0 3,-4-3 3,0-2 4,-4 0 2,3-3-6,-3 4 5,-2-4-5,0-15-2,-3 12-2,0 3 7,-3-4 5,1 4-10,-3-2-3,-3-2 2,0 8 9,0 3 3,2 11 10,1 1 6,-3 5-16,1 1-3,1 2-10,1 5 4,0 0 7,0 0 0,-4 40-13,3-8 3,1 2-1,0 0 7,1 18 1,1-3-7,-2-2 3,3-12-7,2-4-2,0 0-6,2-1 10,0 0-1,3-3-2,0-4 1,-3-8-8,0-2 7,3 2-9,0-5 0,-10-10 13,15 14-7,-15-14 5,24 4 6,-24-4-5,30 0 6,-10-8-12,-2-2 10,6-4 0,-2 3 4,1-7-5,-5 3-8,-2-3 4,2 0 2,-2-2-7,-1 1-17,-4 6-10,-1-1-10,0 0-11,-3 1-21,0 4-8,-7 9-21,14-17-14,-14 17-3,7-15-9,-7 15-15,7-10-21,-7 10-16,0 0-22,6-11-196,-6 11-432,0 0 193</inkml:trace>
  <inkml:trace contextRef="#ctx0" brushRef="#br0" timeOffset="225400.8588">8252 15702 77,'-4'-7'110,"-2"0"-1,-1 2-11,4 1 14,-1 1-18,0-2-4,2 0-4,2 5 6,-7-1-25,7 1-9,-4-4-8,4 4 2,-5-1-13,5 1-8,0 0 0,-6 6-12,2 2 8,-2 1-8,3 3 9,-4 1-8,2 5 11,-1 1-5,-1 11 1,1-5-1,1 8 7,-2-1-12,-1 2 17,4 12 2,-4-1-3,1 8 4,-2 2 11,4 4-2,-2 29 0,-1-2-24,3-1-6,2 5 13,-1-7-6,3 0 8,-4 10-3,7-1 4,-5 5-2,-3-6 2,6 9 32,3-8-7,-3-1-4,0-8 3,-3-23-3,3 30 4,-4-3-5,4 2 3,-8-2-39,0 0 3,2-7 4,2 2 20,4-24 3,0 27-5,2 0 2,0 4 3,-2-9-10,-2 5 1,9-3-6,-7 0-4,0-25-1,0-2-4,1-3-25,0-4 2,1-1 1,-2-13-1,-2-2-10,3-21 10,-1-11 5</inkml:trace>
  <inkml:trace contextRef="#ctx0" brushRef="#br0" timeOffset="227989.7307">8027 15854 109,'-2'-4'111,"2"4"7,0-5-10,0 5-8,-1-4-7,1 4-7,0 0-11,0 0-7,0 0-7,1-5-9,-1 5-1,0 0-15,0 0 4,0 0-5,0 0-7,0 0 1,10 4-1,-4-3-1,2 1 12,-1-2 5,3 1 7,1 0 10,6-1 0,6 0 2,4 0 1,1 0 6,12-4 0,3 0-7,2 0-1,3-1 6,0-7-11,23 5-3,-20-3-5,17-5-5,-22 8-3,2-3-2,21-6 0,-18 6 1,17-5-8,-19 5 1,23-2-9,-23 3 2,19-5 0,-20 9-5,19-10-1,-22 6-5,3-1-1,20-2 5,-23 2-1,22-2 2,-19 2-3,0 3-1,21-4-1,-21 5-1,1-1-2,-1 2-5,-3 2 7,-1-6-5,2 4 2,-3 0 0,-1-2-3,-1 2-1,0 0 1,-2-2-2,1 2-1,-1-2-4,-1 3 3,3-1-1,1 0 0,-2-1 1,-1 2-3,-9 1 5,10-4-3,1 1 6,-1 3-12,-12 0 6,11-4-3,-2 2 5,-7 0-6,-1 1 5,10-1-5,-10 2 2,0-1 4,-2 0-4,1-1 0,2 2-8,-1 2 8,-2 1 4,0-3-3,1 1 4,0-1-8,-1 1 1,0 0 2,0 0-5,-1-1 7,1 3-4,-2 3 2,-1-1-6,5-2 7,-3-2-4,1 4-3,1-2 5,-1-2-1,4 2 1,-4 2 1,2 0 4,1-1-7,8 4 4,-8-5-8,-2 1 8,11-1 2,-11 3-4,0-3 0,2 1 1,0-2-3,-1 5 5,9-3-5,1 7 2,-12-7-10,14 5 8,-13-6 5,13 5-5,0-1 4,-11-2-2,7 3 4,-7 1-6,11-1 5,-13-3-5,1 0 2,-1 1-3,1 0 3,-2 0 0,1 0 1,-1-2-2,0 3 1,1-4 4,-1 1-5,0-1 3,-1 0-7,1 2 9,1-2-4,2 1 2,-5-1-2,3-2-2,0 1 1,1 1 4,0-1-6,-1 1 4,0-4 3,-1 3 1,0-4-7,-3 5 7,1-1-1,-1 2-4,-3-2 1,3 1-4,-3 1 4,2-2-6,1 1 8,0-1-4,-2-2 3,4 2 1,-1-1 3,3 2-6,-2 0 1,2 0-1,-1 0-5,-1 0 7,1 1-4,-2 1 4,2-3-2,-3 3 5,-1-2-5,1 4 1,-2-4-1,-1 2 1,2-2 1,-1 3-2,0 1 1,0-4-3,1 1 3,-4-2-4,5 2 3,-1-1 0,-1 0 3,-2 0 0,4 1 2,-1-1-2,-3 0 6,5-1-1,-3 2 1,2-2 2,-4 1-2,2-1 3,-2 1 0,1-2 2,-7 4 2,3-5 1,-3 2 4,0 1 2,0-3-1,-1 1 4,-2 1-5,-1 0-3,2 1 13,-3-3-3,0 3-5,2-2-2,-1 1-3,-2 1 4,5 0-9,-2-3 2,-1 2 7,0-2-12,0 3 4,-3-1-8,1 0 3,-3-1-3,-5 2-1,11 2 0,-11-2 3,0 0-2,10-2-3,-10 2-1,0 0 0,5 0-3,-5 0-2,0 0 9,0 0-13,0 0 6,0 0-4,6 3 0,-6-3-2,1 4 6,-1-4-5,3 4 4,-3-4-1,1 13 1,-1-8-2,1 5-1,0-1 2,-2 4 2,0-1 0,-1 6 3,2 6-2,-3-4 0,2 6 3,-3 3-9,3-4 10,1 4-3,0 1 5,0-2-3,1 1-3,1 2 0,0 1 1,-1 2 4,-1-2 0,4 5-2,-2-2-6,2 11 7,-1 0 1,-3 2-1,0 3 1,3-2-3,-3 2 3,0 4-30,0-4 2,0 2 2,0-4 2,0 3 6,1-5-4,0 3 5,2-3-1,-1-12 7,1 12-2,1-16-1,-3 16 4,0-11-4,2 12 8,-3-16-1,2 13-1,-2-8 29,0 10 0,0-12-2,-2-1-15,6 12 16,-6-12-9,0 2 5,2-2-10,0-2 1,3 2-3,-3-4 2,3 1 3,3 4-1,-4-9-6,5 6 7,0 2-4,-2-6 7,3 7-8,-1-3 6,0-3-12,0-1 13,3 4-39,-6-6 3,6 3 9,-4-2 1,1-3-4,-2 3 6,3-1 3,0 0 0,-1 2 22,0-2-6,2-3 3,-2 0 3,0 1-3,-2-3-5,1-3 4,-1 1 0,1 0-1,-2-1-8,3-4 4,-1 3-9,1 2 10,-3-9 0,1 8 4,-5-18-8,8 21-3,-4-10 3,-1 3-7,-3-14 4,4 19-8,-4-19 13,4 22-8,-4-22 5,-1 16 2,1-16-2,-3 22-1,3-22-3,-3 18 6,3-18-1,-7 20-2,3-11-1,4-9 2,-10 21-4,3-9 4,7-12-1,-17 21 4,9-8-2,0-5-1,-7 4-5,2-1 2,-4 8 3,-3-8-6,-3 5 8,-1-2-5,0-1-2,-3-4 1,1 4 5,-11 1-9,8-5 5,-10 1-3,0 1 12,1-1-13,-4-2 1,2 0 5,-4 1 0,2-3-21,-3-4 0,-4 5 4,4-2 4,-3 1 0,2-4-9,-1 5 11,-1-4-3,0 3 1,-1 0 1,3-3 10,-1 1-7,1 4 1,2-2 1,-1-4-1,1 1 3,1 2 7,0 6-10,1-10 4,3 1 1,-2 3 6,2-1-1,10-1 0,0 2-2,-1-2 7,0 1-1,2 3 9,-10-1-3,13-2 4,-1 2 1,1 0-7,-2-1 1,5-2-2,1 1-3,-2 1 1,2-2-1,1 0 5,3 1-5,-2 3 0,-2-4 3,5 0-8,-5 2 9,4 1 1,-3-2-2,-2-1 2,-1 2-1,-1-2 1,3 4 3,-1-5-7,-2-1 5,0 3 3,1-1 2,-4-2-2,1 0-10,-1 2 7,2-2 13,-4 5-10,5-2 2,-2-2 14,2-2-17,-2 3-7,2-1 9,2-2-3,-2 0 7,0 2-6,1-1 9,2-1-7,-3 3-5,2-2-11,1 0 11,-2 3 1,2-1-8,-3-1 2,2 1-7,3-1 7,19-2 2,-39 6-10,18-2 6,-2-1 6,-1 2-5,0-3-1,0 2-9,-2 0 2,3 1-3,1-2 1,0 3 15,1-3-12,-3 2-3,3 1 3,-1-3-1,-2 0 1,1 2 11,-1 1-14,0-4 10,2 1-10,-2 0 8,-3 1-4,4-1 1,-2-1 2,0 0-7,-3 2 4,-1 0-3,-2-2 0,-5 2-1,9 0 2,-14-1-6,14-3 9,-1 0 3,-10 0-10,10 0 10,-3 0-5,3 0 1,-2 0-6,1 0 5,1 0-4,-2 0 6,-1 0 1,-6 0-11,8 0 2,-12 0 9,11 0-2,-8 0-6,0 0 5,0 0 3,-1 0-3,2 0-6,-4 0 7,12 0 2,-10 0-17,10 0 14,1 0-2,-2 0 7,-6 0-4,6 0-3,-8 0-5</inkml:trace>
  <inkml:trace contextRef="#ctx0" brushRef="#br0" timeOffset="233829.8776">10730 16617 82,'0'0'80,"0"0"8,0 0-7,-3 3-1,3-3-6,0 0 5,0 0-9,0 0-9,0 0 1,0 0-25,0 0 11,0 0-3,0 0 0,0 0-10,0 0-17,0 0 17,0 0-11,0 0 2,17 0-12,-9-1-1,4-3 9,4-1-9,6 1 12,0-2-14,3 0-4,2 2 3,3 0 1,-2 4 3,1-5-5,1 0-1,1 2 2,-3-1-4,-4-1-4,3 3 5,-5-3 5,-5 4-11,-1-3-3,-1 1 9,-2 3-3,-2-2 0,-2-1-7,-1 1 9,2 0-9,-3 0 12,-1 1-10,-6 1 6,10-2-11,-5 1 6,-5 1 7,9-1-3,-9 1 4,7 1-12,-7-1 13,8-1-5,-8 1-4,0 0 9,4-3-3,-4 3 3,0 0-1,0 0-5,0 0 1,5-2-1,-5 2 7,0 0-1,0 0-11,0 0 2,0 0-14,0 0-15,0 0-17,0 0-11,0 0-9,0 0-4,0 0-14,0 0-5,-17 7-65,8-5-165,-1 1 74</inkml:trace>
  <inkml:trace contextRef="#ctx0" brushRef="#br0" timeOffset="234414.2924">10671 16709 66,'-8'2'91,"8"-2"-3,0 0-15,-2 5 3,2-5-6,0 0-15,-5 2 6,5-2-8,0 0 2,0 0 13,0 0-14,0 0 29,17 1-3,-5-1-1,3-1-1,6-3-2,4-1-9,6 2 2,8-4-7,3-2-6,3 6-1,1-5-5,4 3-5,17-4-5,-23 2-2,-2 4 2,-1-1-8,-3 1-7,-8 1 7,-1-3-9,-2 5-5,-2-3 4,-8 2-10,-1 0 10,1 1-8,-9-2 2,2 1-6,-3 0 1,-2 2 3,-5-1-3,11-2 2,-7 0 4,-4 2-3,0 0-1,5-5-3,-5 5 4,5 0-2,-5 0-3,0 0-1,4-4-16,-4 4-15,0 0-25,0 0-10,0 0-21,-9-10-30,9 10-22,-7-4-12,0 5-108,7-1-271,-22 3 121</inkml:trace>
  <inkml:trace contextRef="#ctx0" brushRef="#br0" timeOffset="234999.7111">10756 16693 3,'0'0'146,"-4"-1"-1,4 1-9,0 0-15,-8-2-7,8 2-16,0 0-6,0 0-1,0 0-21,0 0 0,0 0-5,0 0 7,19-3 6,-5 0-1,8-1 3,3 1 1,2-4-11,9 0-2,5 0-10,0 1 6,4-3-7,-4 0-12,1 0 3,1 1-12,0-1 3,-2 5-5,1-7-7,-4 6-4,0-2 1,-11 1 0,-1 3-10,0-3 1,-3 3 1,-6-2 0,-5 3-3,2 0 10,-5-1-13,-2 0 7,0 3-6,-3-2 1,-4 2-1,7-1 0,-4 0-2,-3 1-12,0 0-19,0 0-18,0 0-28,0 0-19,0 0-26,-15-4-10,1 6-20,-2-2-1,-7 3-3,-1 3-94,-6-1-261,0-3 116</inkml:trace>
  <inkml:trace contextRef="#ctx0" brushRef="#br0" timeOffset="235047.7437">10814 16641 110,'-8'0'122,"1"0"-5,7 0 8,-10 0-20,6 3-20,4-3 5,0 0-3,-6 0-11,6 0-6,0 0 1,0 0 3,13-8 7,2 4-7,8-4-2,2 1-12,12-3-2,2 2-2,1 0-13,0 0-3,5-1-1,-1 3-5,0-3-3,-5 1 0,3 6-2,-1-3-8,-13 1-10,3 1-19,8 3-20,-14-4-25,-1 1-9,-7 2-24,-3 0-20,-3-1-12,-5 2-17,-1 0-68,-5 0-220,0 0 98</inkml:trace>
  <inkml:trace contextRef="#ctx0" brushRef="#br0" timeOffset="235094.7771">10727 16651 45,'-4'3'107,"4"-3"-4,0 0 7,15-8-13,-1 6 4,0-5-8,10-1-7,2 2-1,2-5-3,11 2-8,1 0-6,0 1-4,1-2-8,0 4-3,-1 2-2,-3-6-10,-7 8-1,0-3 0,-2 2-24,2 0 18,-5-2-7,0 4-3,-4-2 2,-5 2-6,-2 0-1,-6-2-24,2 4-17,-5-2-13,-5 1-7,10-1-26,-10 1-8,8 0-14,-8 0-4,0 0-10,0 0-67,0 0-186,0 0 82</inkml:trace>
  <inkml:trace contextRef="#ctx0" brushRef="#br0" timeOffset="235648.99">10816 16741 108,'0'0'119,"0"0"9,0 0 2,16-7-10,4-1-6,1 3-3,4-3-21,2 0-2,14 2-7,-3-5-10,2 7-15,1-2-2,-4 0 2,3 1-8,-12-1-3,13 1-11,-13 3 2,-2-1-11,3 2 9,-5-1-9,-3-2-5,-4 1 1,-4 2 1,-3-2-4,-3 2-4,-2-1 3,-5 2-3,10-1 4,-10 1-1,4 0-8,-4 0-1,0 0-10,8-1-8,-8 1-18,0 0-17,0 0-22,0 0-19,0 0-14,0 0-8,-22-3-18,10 5-71,-5-1-213,-3 0 95</inkml:trace>
  <inkml:trace contextRef="#ctx0" brushRef="#br0" timeOffset="236581.7402">10642 16840 14,'0'0'97,"0"0"-3,0 0 7,0 0 3,0 0 1,0 0-1,24-3-7,-8-1-3,6-1 7,5-3-9,0 6-1,12-8-2,2 2-7,4-1-4,-4-3 0,3 0-2,2 5-4,-4-2-11,1 1 8,-4-1-9,-1 1-5,-10 3 3,2 0-1,-3-1-4,-2 2-1,0-3-7,-8 4-1,-3-1-5,-1 0-4,-2 3 3,-4 1 2,-1 0 1,-6 0 10,8-4 7,-3 4 3,-5 0 1,5-3 0,-5 3 1,0 0 0,0 0-3,0 0 3,9 3-10,-9-3-1,0 0-1,0 0-4,0 0-5,0 0-4,0 0-1,0 0-6,0 0-3,0 0-2,0 0 4,4-4-8,-4 4-2,0 0-3,0 0-3,0 0 0,0 0-4,0 0-3,0 0 2,0 0 5,0 0-12,0 0 2,0 0 3,0 0-1,0 0 0,0 0 1,0 0-3,0 0-1,6 5 9,-6-5-12,0 0-3,0 0 3,0 0-1,0 0 4,0 0-4,0 0 0,0 0 2,0 0-1,0 0-5,0 0 6,0 0 0,0 0-1,0 0 0,0 0 5,0 0-9,0 0 2,0 0 1,0 0 0,0 0 5,0 0-6,0 0 1,0 0 2,0 0 1,0 0-5,0 0 2,0 0-3,0 0 0,0 0 2,0 0-5,0 0 7,0 0-3,0 0 5,0 0 0,0 0-10,0 0 16,0 0-9,0 0-1,0 0 3,0 0 0,0 0 1,0 0-2,0 0-3,0 0 2,0 0-4,0 0 5,0 0-2,0 0 0,0 0 4,0 0-4,0 0 3,0 0-2,0 0-3,0 0 7,0 0-3,0 0-1,0 0 2,0 0-4,0 0 6,0 0-3,0 0 0,0 0 0,0 0 2,0 0-1,0 0-1,0 0-3,0 0 3,0 0-1,0 0 2,0 0-1,0 0-3,0 0 3,0 0-5,0 0 4,0 0 4,0 0-6,0 0 6,0 0-6,0 0 4,0 0-3,0 0-1,0 0 5,0 0-3,0 0 2,0 0-2,0 0 5,0 0-5,0 0 0,0 0 2,0 0-5,0 0 7,0 0-7,0 0 4,0 0-1,0 0 0,0 0-1,0 0 2,0 0-2,0 0 2,0 0 2,0 0-6,0 0 6,0 0-1,0 0 6,0 0-8,0 0-4,0 0 3,0 0-1,0 0 0,0 0 7,0 0-10,0 0 3,0 0 2,0 0-3,0 0 8,0 0-1,0 0-2,0 0-2,0 0-1,0 0 4,0 0-4,0 0 2,0 0 0,0 0-3,0 0-1,0 0 5,0 0-2,0 0 5,0 0-5,0 0-1,0 0 2,0 0 0,0 0-4,0 0 0,0 0 6,0 0-6,0 0 9,0 0-3,0 0-4,0 0 6,0 0-3,0 0-4,0 0 6,0 0-9,0 0 6,0 0 3,0 0-6,0 0 3,0 0-3,0 0 5,0 0-3,0 0-2,0 0 6,0 0-1,0 0-1,0 0-4,0 0 1,0 0 1,0 0-2,0 0 0,0 0 4,0 0-7,0 0 8,0 0-2,0 0 2,0 0-1,0 0-3,0 0 4,0 0-3,0 0 1,0 0 1,0 0 4,0 0-1,0 0-7,0 0 8,0 0-2,0 0-6,0 0 4,0 0-1,0 0 0,0 0 5,0 0-2,0 0 0,0 0 0,0 0-2,0 0 1,0 0-4,0 0 1,0 0 6,0 0-7,0 0 4,0 0-2,0 0-11,0 0-13,0 0-24,0 0-19,0 0-33,0 0-36,0 0-49,0 0-45,0 0-206,0 0-471,0 0 209</inkml:trace>
  <inkml:trace contextRef="#ctx0" brushRef="#br0" timeOffset="238488.5668">7221 17663 3,'-8'0'186,"-1"-3"0,1 3-12,5 0-11,-4-2-9,7 2-10,-9-2-14,9 2-4,-7 4-13,7-4-14,0 0 0,0 0-14,0 0-5,-8-3-11,8 3-2,0 0-4,0 0-4,0 0-7,0 0 6,0 0 8,28 3-8,-7 0 8,3-3-9,1 2-2,4-2 6,10-2-12,3-3-1,3 3 5,2-2-3,-2-1-15,2 0 9,0-1-7,0 1-1,-1-2-3,-1-1-2,2 3-1,-5 3-5,-12-3-7,-1 0-5,-2 2 7,-1 1-1,-3-2-15,-9 4 14,0-3-13,-1 0-2,-4 3 13,0-2-5,0 2-8,-3 0 16,1-2 12,-3 0-5,-4 2 8,11-1-6,-4-3-6,2-4-4,-1 4 3,3-1-4,-1 1 4,4-3-7,-5 2-6,6 1 5,-3-1-3,-1 1 2,3 1 0,-4 2-14,1-3 1,-3 5 11,1-2-13,-1 2 9,-3-2 3,-5 1-13,9-1 2,-9 1-4,6-1 1,-6 1 0,0 0 1,0 0-7,7 2 13,-7-2-15,0 0-4,0 0-1,0 0-4,0 0-6,0 0 1,0 0-3,0 0-1,0 0 1,0 0-6,0 0-5,0 0-12,0 0-6,0 0-4,-22-4-15,14 1 7,-2 4 0,2-6 2,-6-1 4,0 2 10,0-2-5,0 0 9,0-2 13,-6-4-3,2-2-2,4 7 18,-5-6 0,0 0 14,7 2 18,-3 2 8,2 0 2,0 0 15,-1 1 12,2 0 11,3 1 8,-1 2 0,2 0 1,2 2 5,2-1-2,0 2-1,0-1-3,1 3-17,3 0-5,0 0-3,-6-5-3,6 5-2,0 0-7,-5-3-6,5 3 3,0 0-9,0 0 2,0 0 2,0 0 2,0 0-7,0 0 3,0 0-3,11 8 2,-3-3 11,2 1 4,0-3-3,8 3 3,-1 3 4,-1-5-11,6 4 7,1 2-1,-1-3-19,4-3 16,-2 6-6,1-7 1,-1 6 1,1-5-2,-4 1-6,-1 3-6,1-3 8,-5-1 2,-2-1-6,0 0-4,-1 1-7,-5-3 9,0 0-2,-3 0-2,0-1-1,0 3-6,-5-3 13,7 1 3,-7-1 8,0 0 16,0 0-1,9 1 11,-9-1 5,0 0 8,0 0-6,0 0-2,0 0-9,0 0 6,0 0-2,0 0-3,10 0 13,-10 0-25,0 0-8,0 0 12,0 0-6,0 0-8,0 0 6,0 0-8,0 0 10,0 0-16,0 0-5,0 0 4,0 0-4,0 0 9,0 0-15,0 0 0,0 0-2,0 0-3,0 0 6,0 0-17,0 0 6,0 0 2,0 0-7,-22 14-3,12-4 5,0 2 1,-8 3 6,-2 6 0,2 1 6,-2 4-10,0 2 4,-5 5-7,4-6 4,3 2 8,-1-3-3,-3 11 1,6-11-2,0-3-1,1 4-2,3-5 4,2-7-2,0 7-1,1-7-7,2 1-32,3-3 11,-2 3 9,1-7-2,1 0-2,-2-2 6,2 0 2,1-1 2,0-2-1,1-1 1,2 1 7,0-4-6,-2 7 4,2-7-1,-3 5 4,3-5 7,-3 4-6,3-4 0,0 0 7,0 0-2,-1 4-7,1-4 6,0 0 13,0 0-15,0 0 7,-4 5 3,4-5-4,0 0-1,0 0 14,0 0-18,0 0-6,0 0 14,0 0 2,0 0-5,0 0-6,0 0-1,0 0-12,0 0-25,0 0-31,0 0-27,0 0-23,0 0-32,0 0-38,0 0-20,0 0-49,0 0-258,13-14-562,-5 5 249</inkml:trace>
  <inkml:trace contextRef="#ctx0" brushRef="#br0" timeOffset="239996.128">17185 15537 45,'0'0'98,"0"0"-7,0 0-15,0 0 2,0 0-27,0 0 5,0 0-8,0 0-11,0 0 7,0 0-4,0 0-3,0 0-4,0 0 8,-3 11-12,3-11 6,0 0-17,0 5 9,0-5-16,0 0 19,0 0 11,0 0-2,0 6 4,0-6 7,0 0 10,0 0-2,0 0 9,0 0 11,0 0 2,0 0 1,0 0-1,0 0 4,0 0-9,0 0-3,0 0-7,-7-9-7,4 4-2,3-2-9,-4-1 1,1-2-10,-1 0-2,1-1-8,0-1 1,-2 2-1,-1-3-2,1 4-1,-1-1-4,0 1 1,-1 2-1,-1-3 2,3 3-6,-2 2-3,0-2-2,0 5 0,0-3-6,-1 4 2,-2 1 4,0 3-8,-1 4-2,-5 0 1,5 3 2,-3 1 2,-4 5-7,1 1 2,1 1 2,1 0 1,2 2-5,3-6 25,-3 6-1,4-6-8,0 1 6,2-1-5,-3 2 0,6-6-1,1 4-3,-1 0 1,2-2-4,-1 0 4,3 0-8,-2-3 3,2 3 1,2-4-1,0 1 1,-1 1-1,1-1-4,1 1 5,0-4-5,1 3 3,0 0 1,-1-3-2,1 3-2,3-2 1,-4-4-4,4 6 3,0-5 2,-1 0 1,2 3-3,1-4 4,-1 1-3,-1 0-4,3 0 4,0 0-4,0-1-1,2 1 2,-2-1-1,0 1 1,0 2-2,4-2-1,-6-1 2,4 6 3,-4-4-8,4 0-1,-5 2 3,0 0-1,-2 0-2,1 1-4,-2 0 4,0 1-1,-3 2 1,3-4 1,-3 4 0,-1 1 1,0-4 1,-3 6 1,0-4-4,-1 0 8,-3-1-7,0 6 6,-4-5-6,-2-1 4,-2 0 1,-1-1 3,-5-4-4,0 2 4,-2-1 1,1-2-3,-2-3 5,0 1 4,1-2-2,-1-2-1,2-2-2,0-1 4,7 2 2,-4-6-5,5 3 1,1 0 5,3 4-4,0-4-13,3 2-20,0-2-27,1 0-26,2 1-55,1 1-49,6-4-43,1 2-158,-1-5-412,7 2 182</inkml:trace>
  <inkml:trace contextRef="#ctx0" brushRef="#br0" timeOffset="240848.0382">17409 15859 76,'-9'0'214,"7"2"-3,2-2-15,0 0-11,-7 0-10,7 0-22,0 0-18,0 0-8,0 0-12,0 0-13,0 0-11,0 0-5,0 0-10,0 0-5,0 0-8,24-4 0,-8 0 1,8 1-5,2-2-1,1 1-3,2-1-1,11 0-6,-1-2 0,3 4 0,-2-3 1,1 1-5,2-3-2,0 5 0,0 1-6,2-3-1,-4 1-4,-3 3-4,-10-2-1,3 1-6,-7 0-5,2 2 1,-5 0 1,-6 0-3,-1-2 2,0 2-4,-7-1 2,3 1-3,-4-2 1,-2 2-1,2 0 0,-2-2-2,0 1 3,-4 1-7,4-4-1,-1 1-8,-3 3-16,2-4-14,-4-1-14,2 5-11,0-9-17,-4 3-11,1 2-4,-4-2 4,0-3-2,0 2 6,-6-4 2,2 5 8,-4-5 5,-1 3 3,-1-5 17,3 5 1,-3-7-1,3 6 15,0 1 5,1-2 14,1 2 16,-1 1 7,3 3 7,3 0 7,0 2 12,1-2 0,2 3 1,-2-2-10,4 2 2,2 1-10,-6-3-1,2 1-5,4 2 6,0 0-6,0 0-1,0 0-5,0 0 6,1 9-7,2-7 5,4 5-4,0 1 4,3-3-1,4 3 5,-1 2-1,2-4 6,0 4-8,6 2 11,-2 0-2,4-1-2,-4-2-1,4 3-6,-2 2 2,-1 0 2,-3-2-2,-1 4-4,-5-5 0,-1 4 1,1 0 1,-4 1-1,-2-1-3,-1 2 2,-1-1-1,-3 1 1,-1 1 0,-3-1 4,0 2 2,-4-2-2,0-1 2,-2-1-1,-1 1 0,-2-5 1,2 1-5,0 0 1,1 0 1,0-7-1,0 3-2,0-4 6,3 3-6,2-4-18,0 4-5,1-5-18,0 2-19,1-2-20,0 0-12,3-2-37,0 0-51,0 0-46,0 0-110,3-12-355,4 4 157</inkml:trace>
  <inkml:trace contextRef="#ctx0" brushRef="#br0" timeOffset="241531.8011">18699 15829 127,'4'-1'154,"-1"-4"-11,3-2 4,-3 4-4,2-5 0,0 1-12,-3-4-8,3 2-1,-1-4-12,-2 1-8,0-3-4,1-2-7,-3 1-2,1-1-6,-4 2 0,3 4-5,-3-1-15,-2 3-2,2-2-4,-1 3-10,-2-1-5,2 4-1,-3 2-10,-3 3-2,-4 3-2,-3 3-1,-4 7-4,1 7 4,-5-1-12,-5 13 0,9-8 0,0 3 2,3-1-5,1 1 3,1 0 0,5-3-2,4 2-6,-1-4 2,3-6 3,4-1-2,1-3-2,0-2 9,4 1 0,3 0-3,-4-1-1,6-3 1,4 0 2,0-3 2,0-3 1,1 2 5,2-7-3,-1 0 4,-1-1-6,2-2 6,-1 0 1,3-8 1,-6 3 0,3-5 1,-1-2 4,-2-3 3,0 0 0,-2-2-1,-4 0-4,2-3 5,-1 3 4,0-1 2,-1 6 5,-2 3 2,-1-4 11,1 6 2,-3 3 11,1 3-11,-1-2-7,-1 7-9,2-3-21,-2 5 9,0 1-10,0 0-13,0 0 9,0 0-7,-7 21 2,1-5 3,3 3-4,-1 0-12,1 5 25,-1-6-13,1 3-3,2-4-1,2 2 4,-1-4 3,2 4-11,2-7 4,0 5 1,0-8 2,2 1-6,0 0 3,-1-2 2,2-1 0,3 0 3,-1-5-1,5 4-5,-2-3 4,1-2-8,1 1 4,0-4 5,0 4-6,-1-6 8,-3-2-11,-2 3 6,2-2-26,-1-1-26,3-1-24,-5 2-29,-2-2-31,3 0-36,-1 0-45,-3-3-44,3 0-46,-6 1-163,2-4-498,0 5 221</inkml:trace>
  <inkml:trace contextRef="#ctx0" brushRef="#br0" timeOffset="242112.1135">19695 15232 153,'4'-4'183,"-1"0"-10,1-1-6,-1 2 0,1 0-6,-1-1-3,-3 4-1,3-5-1,-3 5 0,1-5-4,-1 5 1,2-6-12,-2 6-8,1-6-4,-1 6-2,-3-10-10,0 5-16,2-2-6,-3 3-7,-2-5-6,-1 1-5,-1 1-7,1-1-10,-6-2-5,0 0-4,-1 1 1,0 2-12,0 2 1,-3 3-10,-4-1-7,1 6 3,-3-1-5,1 5-2,1 6-1,-3 4-1,3-1-4,-9 13 0,11-2 4,-7 12 16,5 1-22,3 11 4,-2-8-3,6 4-5,4-2 12,3-9 3,2 9-7,0-9-9,5-3 14,3-1-1,0 1 4,4-2 1,0-2-1,4-4 0,-1 0 0,0-4-3,5 0-1,1-5 7,-5-2-5,2-3-7,1-2 7,2-2 0,-1-2 2,1 0 3,-1-1 3,-1-4-4,3-2 6,-3-1-9,0-1 3,2-1 2,-2 0-7,-3 0-5,-1 3 5,-2-3-5,0 1 4,-3 1-13,1 2-15,-1-5-28,-2 6-34,1-1-42,-4 1-35,3-1-42,-3 1-53,4-1-41,-4 1-42,0 0-170,0 0-535,0 0 236</inkml:trace>
  <inkml:trace contextRef="#ctx0" brushRef="#br0" timeOffset="243287.743">16936 16663 118,'0'0'102,"-3"7"4,3-7-2,0 5-5,0-5 11,0 0-12,0 5 11,0-5 5,0 0 1,0 4 0,0-4-2,0 0-3,0 0 3,0 0-1,0 0 4,0 0 1,0 0-4,0 0-2,0 0-2,0 0-10,0 0-6,0 0-13,0 0-4,-3-17-3,3 8-15,-3-1 0,1-6-11,-1 4 0,-2-6-11,3 0 1,-3 0-7,2-1-9,-2 4 7,2-4-2,0 7-3,0 2 4,-1 1-2,1 0 3,-1 3 4,3 0-10,-2-2 8,-3 3-10,2 0-9,1 2 4,0-1-6,-2 4-2,-1-3 0,6 3-4,-13 0 2,4 3-6,-3 4 1,0 3 4,-7 4-7,2 6 4,-1 1-1,0 1-1,-6 14 8,-1 0-5,3 2-2,-3 1-3,11-8 3,-6 12 2,3 2 2,-2-5 1,7-7-3,-2 16 4,4-2 2,3-13-3,0 1 2,3 1-1,-3 9 5,4-10 30,2-3 0,2-4-5,-1 1 6,7 0-8,3-5 0,4 1-12,0-8 13,3 2 2,0-2 4,3 0 4,1-8-17,4 1 9,-1-7-6,4-1 1,0 4 4,-2-12-28,1 1 23,-2 3-4,0-6-15,-1 0-3,-1-3-28,-5 0-30,3 0-33,-5-1-32,1-4-42,-7 3-34,3-7-40,3-1-51,-7 7-199,0-7-519,1-2 229</inkml:trace>
  <inkml:trace contextRef="#ctx0" brushRef="#br0" timeOffset="243868.4337">17334 16845 70,'-14'0'194,"4"1"0,3 0-10,7-1-21,-12 2-8,12-2-18,-9 0-10,9 0-13,-7 3-5,7-3-11,0 0 6,0 0 12,0 0 23,0 0 12,0 0 7,31 5 2,-7-7-11,4 2-4,13 0-8,-1-3-8,6 0 1,-4 1-18,3 1 7,-1-1-17,1-2-7,0 2 4,0 1-18,-4 2-10,-3-2-8,-10 1-7,-2-2-18,-4 0 13,-1 3-7,-7-2-9,-4 2 2,-1-1 1,-9 0-1,12-1-1,-12 1 0,7-3-11,-7 3 3,3-3-11,-3 3-5,-3-10-25,-1 1-22,-3 1 3,-3-2-7,-1-6 0,-7 0 4,-2 2-15,-3-1 11,2 2 13,0 1 2,0-4 3,6 8 1,-1 0 2,3-1 0,6 4 12,-1 0 8,-1 0 4,5 1 1,4 4 1,-7-4-7,4 0-11,3 4 12,0 0-4,0 0 2,0 0 3,27 12-8,-7-2 0,2 5 9,-1 2-3,2-1 1,1 11 2,-3-4-8,3 12-5,-7-4 17,-4-1-4,-5 1-10,3 3-3,-8-2 7,1 1 9,-4-3-3,-5-2 5,-1 1 1,0 0-11,-2-4 3,-3-3-4,2-6-14,-2-3-30,1 3-20,-1-5-27,-2-1-28,5-4-32,-1-1-34,4-4-48,5-1-264,0 0-540,-9-11 238</inkml:trace>
  <inkml:trace contextRef="#ctx0" brushRef="#br0" timeOffset="244504.0475">18419 16920 101,'0'0'174,"0"0"-22,0 0-4,13-3-8,-13 3-12,8-9 3,-1 4-5,-1-3-9,2 3 6,-1-2-2,0-3-9,1 1 1,-2 0-2,4-6-5,-3 3 0,0-1 1,-1 1-8,-3 0 3,1 0 7,-3 0-4,-1 1 3,0 0-8,-4 2-8,3 4-9,-5-3-16,2 6-5,-5 0-7,-5 5-26,-3 4 23,-5 3-15,-1 4-6,1 10 5,2-2-6,-3 2-5,4 0-1,-1 2-1,1 2-2,4-6 1,4 4-7,4-9 1,1 1 2,2 0-4,2-2-3,2-3-1,1-4 8,1 3-17,1-7 15,6 0 1,-1-2 1,6-3-4,3 0-3,4-8-3,3-1 8,0-5 2,1-1-17,0-5-8,-6 0 17,2-1 2,-2 0 0,-1-6-2,-4 0 8,2 4-1,-4 1 1,1 2 6,-5 5 21,-5 1-1,4 4 20,-5 4 3,0 0-24,0 1-1,-2 5-14,1-6-6,-1 6 1,0 0-23,0 0 15,0 0-1,-11 27-6,4-12 5,0 2-1,3 1-4,-3 4-2,5-4-9,0 0 14,4-1-4,0 2-18,-1-1-7,4-5-18,1 4-15,3-4-21,2 0-3,0-1-26,3-3-26,6 2-28,1-4-23,3-2-47,2-5-37,0-2-225,0-1-529,0-1 234</inkml:trace>
  <inkml:trace contextRef="#ctx0" brushRef="#br0" timeOffset="245101.9679">19123 16753 71,'8'-13'205,"1"0"-2,-5 5 4,-1 2-1,-3-1-8,2 5-11,0-3-22,-2 5-18,0-9-14,0 9-24,-7-3-3,7 3-11,-19 6-8,3 5-6,-4 1-10,-1 1-17,-3 3 8,3 5-8,1-1-5,-1 2-2,2-1-13,3 4 11,2-5-9,1 7 3,6-9 1,0-1-12,3 1 5,-2-2-6,4 1 4,2-7-4,0 0 5,4 1 2,-3-5-4,3 4 7,2-3 9,-2-3 6,6 1 14,-3-3 3,4-6 7,-1 4-1,2-7-3,0 2-2,1-5-22,-2-2 16,7-5-3,-5-6 0,3 3-5,-4-7 12,2 2-30,2-3-4,-1-1-1,-3-3-5,4-9-6,0-2 6,-2-2-1,-3 2-3,1-5-2,-2-2-14,2 3-6,-1-4 19,-3 16 4,0 2-9,-1 0 11,-4 5 6,1 12 15,0 2-2,-4 0-13,3 8-19,-5 0 1,2 6-10,0 0 9,0 0-12,-5 38-4,1-7-7,-4 17 12,-2 6-3,2-1-3,-2 3 21,4-3-8,-1-2 6,1-5-2,3 0-13,0-10-6,3-7 9,3 5 0,-3-5-16,3 0-5,1-4 29,0-10-6,-1 1 5,0-3 4,0-1-11,1-2 13,0-2-4,2-1-24,-2-2 21,2-3 3,1 3-2,1-5-1,-8 0 1,18-7-9,-5-3-4,0 0-25,-2-1-19,3 0-29,0 2-16,-2-4-33,0 4-15,-2-4-24,-3 5-17,3 1-19,-4-5-21,-1 4-22,0-2-25,-3 3-205,0-2-511,-4 4 226</inkml:trace>
  <inkml:trace contextRef="#ctx0" brushRef="#br0" timeOffset="245716.3609">16230 15219 196,'-3'-8'178,"3"1"-27,0 3-20,-3 1-20,3 3-4,0 0-10,0 0-9,-7 10-11,7 2-1,-3 5-17,-1 13-2,1 2-6,-1 19 8,-3 0 6,0 8 2,-1 23-10,-5 8 11,0 1-3,-4 3-1,-1 4-4,-2 9-6,1 5 1,-4 7 0,-4-1-27,2-1-2,-3-2-5,0-10 0,4-1 10,-3-12 4,4-5 13,2-7-3,4-23 34,-1-1-8,1 1-2,1-6-7,-1-3-3,2-3-1,4-14-16,1-1-4,3 0 3,0-4-8,1-7 7,2 1-16,0-9-14,1-1-14,0-2-19,3 0 2,-1-3-8,-2 0-11,3-5-34,0 0-57,4-18-68,-4-2-203,5-7-435,0-19 193</inkml:trace>
  <inkml:trace contextRef="#ctx0" brushRef="#br0" timeOffset="247805.6711">16120 15337 98,'0'0'85,"0"0"-3,0 0 3,-4-4-11,4 4 12,0 0-2,0 0-2,-6-2-4,6 2-5,0 0-8,-3-2 8,3 2-3,0 0 1,0 0 0,-2-4 8,2 4-4,0 0-6,0 0-3,0 0-12,-3-6-3,3 6-5,0 0 1,-5-4 6,5 4 2,0 0 2,0 0-9,-4-3-2,4 3-10,0 0-1,0 0 1,0 0 3,-4-1 0,4 1-5,0 0 9,0 0-3,-3-3-7,3 3 1,0 0-7,0 0 3,0 0-4,0 0 0,0 0-3,0 0-3,0 0-4,0 0 4,0 0-3,0 0-4,0 0 2,0 0-2,0 0 0,0 0-5,0 0 3,0 0-2,0 0-2,0 0-1,0 0-1,0 0 0,0 0 0,0 0 6,0-10-6,0 10 1,0 0-7,0 0 9,0 0-1,0 0-1,0 0-2,0 0-1,0 0 7,0 0-5,0 0 7,0 0 2,0 0-1,0 0 5,0 0 5,0 0 1,0 0 2,0 0 3,0 0-2,3-4 3,-3 4 0,0 0-2,0 0-6,4-6-4,-4 6 1,5-4-2,-4 2-2,-1 2-4,4-7 3,-2 3-6,2 2 3,-3-4-2,2 5 0,0-3-2,-2 1 0,-1 3 0,5-3-4,-5 3 5,4-4-5,-2 3 2,-2 1 10,3-4-11,-3 4 2,0 0-2,3-2-1,-3 2 2,4-3-4,-4 3 7,6-5-5,-2 5 6,3-5-6,1 2 7,2-1-1,6-1 2,2-4 8,6 2-10,0-3 4,2 0-4,2 0 0,11-2-1,-2 0 2,1 1 0,2 1-3,4 0 5,0 3-5,1-4 3,3 4-1,1 3-2,-2-4 3,2 3-2,-4-2-4,0 3 2,1 0 1,0 3-1,-2-2 0,1-1-3,1 2-1,3 0 6,-4-3-5,5 1 1,-2 3-2,2-2 1,18 0 2,-22-1-5,2 3 0,-1-1 1,2-1 4,-4 1-2,3-2-3,-3 2 3,0-1-3,3 2 8,-6 1-9,1-3 3,-3 0 0,4 1 0,-1 2 0,0 0 3,-4-2-4,2 4-1,0-2 1,0-3 0,-2 2 2,2 0-5,2 2 4,-3-4 4,1 3-7,0-2 3,3-1 0,-2-1 13,-3 2-14,2 3 1,-3-1-1,0-1 0,-7 2 4,6-1-2,1 2-2,-7-5 3,7 4-1,-8-1 1,12 1 0,0-2-1,1 6-1,1-5 4,3 0-6,-2 3 0,1-3-3,5 2 4,-3-2 1,1 2-2,-1 0-4,0 1 4,-1 0 2,-2-4-1,-2 1 3,1 1-2,-3-2 1,-2-3-1,-8 3 0,7-1-2,-11 2 4,4-2-5,6 0 0,-8-1 0,9-1 2,-11 0 3,3 3 1,9-4-2,-1-3-2,0 1-4,-10 7 5,11-5-3,-11 4 1,-2-2 0,0 3-2,-2-3 4,-2 6-4,-6-3-1,-2 2 0,-3-2 0,-5 1 0,2 0-2,-2-1-1,-6 0-2,10 1 2,-5 3-3,-2-4-4,-3 0 2,4 7 2,-1-3-1,-3 1 3,3 2-6,-3 2 6,0-2 5,0 6-3,0-4 0,0 8 3,-3-2-2,3 2 2,-3 1 3,1 7 5,-3-2-10,-2 4 1,2 1 0,-4 1 4,1 4-3,-2 12 2,1 1 1,1-10 1,-2 11-3,2 2 2,-4-3 3,2 7-3,2-2-4,-3 4 6,-2 1-4,3 1 7,0 0-4,-1-1-2,1 4 5,0 19-8,-5 3 10,9-30-6,-1 6 3,0 0-4,0 23 9,1-21 1,2-7 3,1-2-3,0 4 3,2-1-5,3-2 6,-2-1-9,0-2 5,-2-3-3,3 0 7,0-12-8,0 1 2,2 0 0,-2-5 35,1 4-7,-1-5 2,-2 1-10,1-10-7,0 6-1,0-1 12,0-8-15,0-1 9,0 0-10,0 0 15,0-4-17,0 5 3,-2-6-4,2 0 1,0-1 0,-1-2-4,1 1 1,0-3 0,1-1-5,-4 2 2,3-7-7,2 9 11,-2-9-12,0 4 4,0-4 3,0 7-5,0-7 8,-2 5-3,2-5-6,-1 7-3,1-7-3,-4 3 4,4-3 6,-6 4 2,2-4-9,-2 4 5,-1 4 10,-5-3-13,-1 4 1,-7-3 3,-4 0-3,-1 2-1,-5-5-15,-5 8 19,-6-6-4,0 1 8,-4-2-3,-5-3-1,0 4-5,-18-2 4,21-3-8,-24 1 8,22-1 11,-20 0-9,0-2-3,21 2-5,-21-5 7,18 10 6,-23-10-8,-1 5 2,8 0-2,-4-3 5,5 4-8,-3-2 14,1 1-2,-1 1 8,0-2-28,21 2 19,-25 4-4,25 1 5,-21-5-3,18 1 3,-16 9 4,18-11-2,-1 1-8,-17 1 21,19 1-26,1-3 2,-20 3 6,24-2-5,-6 4-10,1-4 17,0-2 0,-1 6-5,1-2-4,3 1 18,-4-3-18,2 3 6,2-5 17,-1 2-31,2-1 13,3-1-9,-2 2 7,-1 2 12,3-6-10,0 9 0,12-6-10,0 1 14,-10 0-3,11 1 2,-2 4-7,2-6 5,1 0-12,-4 0 15,2-5 0,-1 10 2,3-9 1,-1 3-9,0 2-9,1-1 14,2 0-10,-2 0-10,1 4 8,1-4 4,2 0 0,-2 1 11,3-1 0,-2 0-1,4 3 13,6-3-15,-3 4-5,1-6 1,0 1 8,1 0-1,-1 1 4,2 0-4,1 0-5,-1 0 0,0-3 6,4 6 8,3-3-5,-3 0-1,3 0-1,0-3 5,7 3-2,-10 0-2,10 0-13,-11 3 16,6-3-4,5 0-8,0 0 5,-13 0-17,7 0 12,-1 1-6,-3 0 3,3 2 3,-4-1-7,-3 1 5,-2-3 3,2 2 1,-3 0-3,-4-2-6,2 3 4,2-3-6,-4 2 0,-1-3 6,1 2 2,6 1-5,-1-2 3,-5-3-2,0 2 3,6 3-10,0-2 4,4 0 0,1-1-15,-4 2-7,4-3-15,3 2-24,0-3-37,7 3-33,-4-2-65,4 2-71,6-15-92,1 1-242,11-7-651,-1-4 288</inkml:trace>
  <inkml:trace contextRef="#ctx0" brushRef="#br0" timeOffset="248433.3352">15086 16520 58,'-20'2'189,"4"0"-1,-1-1-8,2-1-10,4 3-3,-3-3-10,0 2-2,0 0-14,3 0-4,-2 1-6,2 0-4,1 0 0,-3 0-15,4 0 7,-2 0-5,2-1-3,0 1 0,2 0-7,-3-1-4,2 0 6,0 2-9,0-3-4,-1 2-6,0-1-8,-1 5-4,-2-4-8,-2-1-5,-1 1-14,0 1 6,-2-2-10,-3 5-1,-1-4-6,2 2-3,-4 0-1,2 2-2,1-5-3,-1 1-1,-2 1 7,9-2-12,-3 1 5,3 1-4,5-3-10,-6 2 7,8-1-6,0-3 3,2 2 6,0 1 3,2-2-4,3 0 9,-8 2-2,8-2-3,0 0 0,0 0-5,0 0 3,0 0-5,0 0-4,0 0 5,14-9-11,6 4 10,5 1-4,6-4 3,10 4 4,4 0-1,2 0-9,23-1-1,-24 6 9,22-6-10,-23 8 5,0-3-9,2-1 2,-3 3-7,-1-2-6,0 1 8,-13-1 7,-2 0-8,-2-2 1,-1 3-5,-5-3-6,-5 2-12,-2-2-6,-3 2-3,-1-1-8,-1-3-5,-3 4 1,-5 0-3,8-3-7,-8 3-13,7 3-18,-7-3-30,0 0-52,5-4-49,-5 4-41,1-5-50,-1 5-180,0 0-524,-10-10 232</inkml:trace>
  <inkml:trace contextRef="#ctx0" brushRef="#br0" timeOffset="249039.0873">14582 16829 170,'-7'3'224,"1"-2"-23,2 0-12,4-1-15,-8 1-17,8-1-3,-6 3-7,6-3-2,0 0 12,0 0 10,0 0 3,21-3-2,-7 0-2,10 4-22,2-5-11,1 2-18,3 0-6,11 0-10,-3 2-15,3 4 0,-2-6-13,2 4-2,-3-1-9,2 0-3,-11 2-4,0-7-10,0 4 0,-4 1-3,-1-3-2,-4 3-4,1-5-7,-5 5 0,-5-3-7,-1 4 0,-2-2-12,-1-3-12,0 1 0,-7 2-8,10-2-28,-7 0-27,-2-3-36,2-1-29,-3 0-24,0-2-27,-1-2-31,-2-6-8,-2 4-3,-3-3 12,1-1-3,-4-7 19,1-2-100,-2 4-321,-1-8 1045,1 0-643,1 0 196,0 0-58,-2-3 26,2-2 20,1 1 22,0 4 22,3 0 5,0 4 33,0 7 23,4 1 9,-1 2 18,1 5 6,1 1 4,0 1-13,2-4-9,-3 8-16,3-2 2,0 6-16,3-2-2,-3 2 11,11 1-5,2 6 10,5 4 2,1 2 5,3 1-1,4 1-8,6 8 4,7 0-5,-2 6-4,1-1-3,-5 4-8,0 7-4,-5 0-6,2-1-7,-6 6 4,-8 0-7,-1 1-4,-11 7-1,-2-4-9,-7 5 5,-7-7 4,-8 4-11,-1-2-2,-6-1-7,-7 0-7,3-9-19,-4 1-16,1-8 6,1 3-22,2-5-39,0 4-31,9-13-40,4-1-53,1-2-186,6-7-430,5-3 190</inkml:trace>
  <inkml:trace contextRef="#ctx0" brushRef="#br0" timeOffset="250744.8253">20870 15969 79,'0'0'118,"0"0"-10,0 0 3,0 0 3,0 0-11,0 0-7,0 0 0,0 0-7,0 0-12,0 0-4,0 0-17,0 0 2,-6 5-13,6-5-4,-3 5-1,1-1 3,1 1-14,-1 2 5,0 0-6,-1-1 3,1 1-4,-1-1 0,1 0-5,1-1 14,-1 1-6,1-1-6,0 0 9,0-2-1,0 0 17,1-3-3,-3 4 17,3-4 0,0 5 15,0-5 6,0 0 15,0 0 5,0 0-6,0 0-11,0 0-4,6-20-10,-2 4-14,2 1 1,-2-4-7,1 0-6,0 0-5,0 4 3,-3 5 2,2-3 5,-2 4-7,-1 4-9,2 0-8,-2 2-12,-1 3 1,0 0-8,0 18 3,-2 0-3,-1 13 3,-2 0-3,0 14-5,-1 4 7,-1-3-2,-1 0 0,3-10-7,2-1 1,-2-2 2,2 1 1,-4-3-5,3-4 3,1-8 4,0-1-7,2 1 2,0-10 1,-1 1 5,2-3 24,-1-2 17,1 4 20,-2-7 27,2 2 23,0-4 13,0 0-1,0 0-14,2-12-17,-1-5-1,3-10-18,-1-7-3,0-15-10,7-3-16,-2-4 7,9-24-15,-7 27 3,1-6-3,6-20-9,0-3-6,11 4-6,-12 25-2,5-1-3,1 7-12,5 3 1,-7 18 12,-3 1-12,-2 4-11,-1 8-8,-4 5-28,-3 0-19,0 5-13,-1 1 2,-6 2-4,10 9 9,-5 6 7,1 2 1,-5 9-1,-2 3-13,-2 3-11,-4 4-13,-7 7-22,-1 5-4,-4-4-10,1-2-5,-3-1 0,5-12 7,0-1 5,-3-1 4,2-2 13,2 1 11,-2-6 7,4-7 11,3 1 8,4-6 5,-2 0 18,4-5 9,1 0 8,2 3 5,-1-5 1,2-1 6,0 0 3,0 0 3,0 0-2,0 0 4,20-1 0,-10 1 6,1 3 3,-2 2-3,5 2 0,-2-2 4,1 4 1,4 6 4,-2-1-11,3 6 7,-2-3 1,1 4-1,-3-2 4,3 0-5,0-1-10,-7-4-19,4-1-13,0-1-23,3 2-12,-4-4-14,-1-3-1,1 1-6,1-4-11,0 0-12,-4-3-10,0-1 7,1-2 8,-1-5 9,0-1 13,-3-1 16,-4 1 18,5-2 13,-5-1 38,1 1 25,-4-6 39,2 5 3,-1-2 32,-1 4 15,0 2 6,0 2 8,0-2-8,0 5-11,0-3-18,0 5 0,2-8-15,-2 8-3,2-5-6,1 0-8,-3 5 0,10-4-9,-1 2-3,3-3-3,2-2 1,0-1-5,-1 6-8,1-4 1,-3-3-5,2 0 4,-6 6 15,2-2 17,-5-1 21,0 0 5,0 5 10,-4-3-13,2-2-13,-2 6-7,-6-8-9,0 2-12,-5 2-1,-3 1-3,-3 10-3,-7 1-6,-3 2-9,-6 12 4,6-8-2,-3 15-5,6-10 1,5-3 0,0 2-5,5 3-1,-1-3-14,7-1-16,3-2-6,2-3-6,3 3-3,3-4-8,7 3 1,2-6 1,11 1-22,8-1-17,7-3-24,6-3-36,2-2-29,-3-7-34,2-3-18,-5 0-117,-3-4-368,1 0 163</inkml:trace>
  <inkml:trace contextRef="#ctx0" brushRef="#br0" timeOffset="251440.0276">21840 16122 149,'7'-17'163,"-3"2"18,-1 2 9,-3 2 7,0-1-3,0 2-4,-4-1-16,1 5-6,-4-1-32,0 2-5,0 2-20,-3 3-15,-5 3-11,-6 6-10,0 3-5,2 2-10,2 2-3,0 3-7,4 2-9,1 4 2,4-8-8,3 7 4,0-5-5,3-2 2,2 0-11,0-2 0,3-1-1,4-6-2,-3 1-1,4-1 4,4-4-3,2 1 3,2-7-5,-1-1 2,-1-6-5,7-6-2,-2-1 2,0-7 0,-2-3-3,0-1-1,-2-1-1,5-18 1,-4 4-1,-1 1-5,-2-6 5,-6 12 0,0-18-4,3 7 6,-7 14 4,0 0 15,-3 4 13,0 12 3,1 4 9,-1 3-15,0 0-4,0 4-12,-1 2-8,1 3 7,-5 15-12,1 2-1,-6 11-1,3 4 8,-4 12-8,5 3-7,2-14 5,0 2-2,1-3-4,3 4 3,0-7-7,3 7 2,1-6-10,3-4 4,0-1-16,0-7-7,0-3-3,3-2-2,-1-2 7,-1-4 0,1-3 8,1-3 0,3-1 2,2-6 8,-2-4-7,4-7 7,-1 2 3,-2-6-4,0 2 4,-4 2 2,0 0 6,-2-1 6,1-5 3,-4 10 6,1-4 4,-2 8 14,-1-1 0,0 5-2,-2 0-3,0 0-15,1 1-6,-2 4-5,0 0-1,0 0 2,0 0-4,-2 17-5,1-8 6,1 1 1,-1 2-4,2 2-2,0 1 2,1-3 1,4 4-8,-2-5-2,0 6-2,3-7 1,-3-3 1,2 1 1,1-2-5,0-2 15,-1-1-6,2 0 4,-1-5 2,0-3 0,3-3-1,-3-4-2,4-1 0,-2-2 6,1 1 6,-3-2 7,-1-1-1,-1 0 6,1 5 6,-3 0 10,-1 3 13,3 1-1,-2-1-3,-1 4-13,1 0-3,-3 3-11,3-3-6,-3 5-5,0 0-1,0 0-9,0 0 3,0 0 7,2 17-5,0-6-3,-2 2 4,2-1-3,-1-1-2,3 9 2,-1-3-4,1 1-13,2-2-10,-1 1-27,3-2-16,-3-6-35,2-1-25,1-4-34,0 1-33,7-1-48,-2-5-57,-2-4-159,5 0-494,-1-5 219</inkml:trace>
  <inkml:trace contextRef="#ctx0" brushRef="#br0" timeOffset="252190.0269">22637 15887 149,'3'-12'256,"-3"6"4,2-1-19,-2 0-26,-2 2-17,2 5-28,0 0-15,0 0-12,-16 15-8,1 2-8,-2 4-11,2 1-11,-2 0-7,4-3-9,-1 5-5,7-6-10,4 0-3,-1-1-6,3 1-9,1-4-16,1-2-18,6 1-11,-3-4-26,9 3-28,1-6-35,3-2-54,8-9-48,2-2-47,-2-1-141,-1-5-398,3 2 176</inkml:trace>
  <inkml:trace contextRef="#ctx0" brushRef="#br0" timeOffset="252780.3706">22878 15893 163,'0'-5'243,"0"0"-22,0 5-12,3-4-18,-3 4-17,0-5-26,0 5-13,0 0-12,0 0-13,4-4-4,-4 4-16,0 0 0,0 0-7,10 9-12,-3-5 4,-1-1-5,4-1 1,-2 1-7,6-1-5,0-4 7,-1 2-7,4-3 6,-6 1-1,3-2 5,-4 1 16,-1 0 3,0-1 11,-3-1 20,1 0-14,0 0 10,-3 0-5,-2 1-5,-1-1-11,-1 5-18,-1-10-14,-2 6-2,-10 3-15,-1 2-7,-10 3 4,0 4-6,-2 4-5,-1 2-7,4 3-5,-5 2-4,8-2 1,2 5-6,3-2-8,6-3-5,2-1-6,6 4-11,2-3 7,6-1-3,7 3-2,0-8 12,7 6-11,6-6 9,0-6-13,10-4 14,-6-1 0,9-7-3,1 0 2,-3-4-3,1-4 4,-2 1 7,-10-3-5,-2 3 5,-2-2 1,-2-2 4,-3 1 22,-8 3 2,0 0 12,-1 0 12,-4 6-1,-2-2-12,0 3-4,-6-2-14,0 4-10,-3 1 2,-5 1-3,-5 6-1,-7 1-3,0 2-2,-2 4 7,1-1-9,1 5 2,4 0-2,5-6 1,2 5 0,3-1-19,4 0 2,1-5-6,4 5 7,0-3 15,3-1-14,3 0 13,-1-1-6,5-2 6,4-1 0,0-3 6,7-1-6,1-5 9,3-1 11,-3-4 12,-2-1-11,-2 0 13,0-2-3,-2-4-3,1 2 0,-3-4 6,3-5-9,-5-4 4,3-2-9,-2-2 12,1-14-15,-2 2-9,0 1 8,-4 12 1,-1-5-4,-1 1 9,-1 4 0,-3 1-5,-1 13 1,1-3 3,-2 10-9,1-1-8,-1 4-3,0 1-9,0 6 3,0 0-9,0 0 7,-10 28-5,4 1 1,-1 19-10,0 3 17,-5 6 0,-1-3 0,3 1-5,-3 0-7,1-3 14,-1 2-2,0-5-7,-1-2-40,3 3-36,-6-9-43,5 7-31,-4-6-31,1-12-36,0 2-26,1-4-55,0 0-270,-3-2-623,-1-6 276</inkml:trace>
  <inkml:trace contextRef="#ctx0" brushRef="#br0" timeOffset="252830.4051">21650 16838 22,'4'-15'225,"2"0"-8,-3-2 11,-2 5 8,-1 3 8,2-3-23,-2 6-18,0-1-16,-2 2-24,1 3-18,-4-2-21,1 4-17,-6 5-5,-2 0-10,-2 6-7,-6 1-17,0 3 0,3-3-3,0 6-13,0-2-6,9-6-1,0-1-9,1 0 1,4 1-9,0-3 3,0-1-6,3 1 9,0-2-8,4-2-2,1-2-1,5-2-2,3-3 1,11-3 0,-4 0 6,-6 0-2,9-6 2,-5 3 2,-4 2-2,0 3 1,0-1 4,-5 2-7,-3 1-4,0 0-4,0 4-1,-2 1-7,3 1 2,-2 8 13,-2 4 6,1 17 6,-3 16 2,-1 10 19,-5 0-6,0 30 7,-2-33-6,-2 27 7,1-27-23,3 4 6,-7-2-7,2-1-7,1-2 6,-3 1-8,4-5-3,-2-16 19,7 3-22,-4-7-40,0-1-34,0-6-54,4-5-71,-1-9-37,1 1-39,0-9-53,-1-1-220,4 0-570,-5-17 253</inkml:trace>
  <inkml:trace contextRef="#ctx0" brushRef="#br0" timeOffset="253495.3485">21829 16949 146,'28'-37'204,"-5"16"0,6-6 1,-5 10-4,-3 7-18,0 0-17,-1 3-10,-4 10-13,-2 1-17,-2 1-5,2 7-6,-8-4-15,5 8-7,-4 2-4,-1-1-7,-2 7-10,-1 2-1,-3-7-16,0 0 6,-3-3 5,-1-4-19,1-2 11,2-1 10,-1-3 19,-2 2 19,4-8 6,-2 4-3,2-4-2,0 0-14,0 0 3,-3-23-21,6 4-8,3-8-7,0-2-3,5-5-7,2 5-5,-1 3-8,3 1-10,0 3-5,2 4-20,-1 0-19,2 5-21,-3 7-23,2 4-27,3-3-24,1 7-20,2 5-26,-3-2-18,-1 5-27,2 2 4,0 0-19,-1 3-13,1-6-162,-2-1-424,-4-1 189</inkml:trace>
  <inkml:trace contextRef="#ctx0" brushRef="#br0" timeOffset="254832.7719">22544 16856 14,'13'-5'123,"-6"0"32,0-3 21,0 0-7,-4-2-2,0 1 16,-6-3 21,0 0 7,-1-1-1,1 5 2,-4-1-10,0 2-12,0 1-24,-3 1-18,-4 2-18,4 5-11,-3 4-18,-6 5 0,3 6-9,-2 0-5,1-3-8,9 1-13,-2 9 2,3-9-9,1 11 1,2-8-12,1 1 13,6 0-15,-2 0-5,5-5-1,-2-3 4,3-2-28,0 0 17,2-6-9,2-1 6,0-2 1,3-2-1,0-1-5,-1-1-8,1-6 6,0-7-5,-2 3 9,0-1-14,-3 1 10,-1 2 12,2 0 4,-6 4 25,2-1-6,-2 2 9,-1 1-13,-2 2-1,-1 4-9,0 0-10,3-3-23,-3 3-11,0 0-21,0 0-8,0 0-12,0 17-15,0-6-17,1 1-22,1 0-29,-1-3-20,2 5-24,0-1-18,4-1-5,0-1-15,0-4-3,3-3-18,3 2 11,-1-6-2,2-2 13,-1-3 18,1-2 18,-4 0 46,4-3 48,0 3 36,-4-9 28,4-4 35,-4 3 29,3-3 28,-5 5 31,-2-1 27,1 1 24,-3 5 6,0 0 18,-1 4-5,-3 0-2,3 1-23,-3 5-8,4-9-28,-4 9-27,0 0 17,0 0-31,0 0-1,-3 24-5,1-6-7,-3 5-14,0 4 2,0-8-3,3-1-6,-3-2 7,4 2-15,-2-2-3,1-3-4,1-4-5,-1 1-1,0-6-2,2 3 5,0-7 27,-3 5 16,3-5 12,0 0 2,0 0 3,0 0-5,0 0-14,20-27-6,-6 8-8,0 0-1,3-1-7,1 4-4,-4 0-11,3-2 2,-4 7-18,1 5 4,-1 2-1,-2-1-8,0 4-5,-2 4 11,-1 1-15,1 1-8,-4 3 13,3 0-10,-3 3 4,-1 4 0,-1-3 6,-3 0-4,-1 5 2,1-5-1,0-3 7,-2 4-6,1-1-1,-2-3 1,3-2 3,-3-1 7,3-6 4,-1 8 4,0-5 10,1-3 4,0 0 3,0 0-9,0 0-3,5-24 2,2 8-7,6-4-1,2-1-3,2-6-4,3 3-4,-2 4-1,3-1 0,-1 6-3,0 3-2,-5 4-1,-1 2-7,0 3 0,-1 5 4,-3 0-9,0 1-4,-2 4 1,-1 1 4,0 2-3,-4 5 5,3 1 5,-3 2-3,-2 0-6,0 2 7,-1-3 0,-2-1-16,0-1-29,-1-4-47,2 2-13,1-6-29,-3-2-12,3 0-7,0-5 0,3 9 9,-3-9 0,0 0-1,0 0-5,12-12 0,0-1 10,4-4 5,0-5 18,3 2 16,-1-4 5,3 5 15,-2 0 21,-3 3 29,-3 3 21,-2 0 31,2 6 30,-8 0 13,1 1 9,0 2 4,-3 3-6,-3 1-17,3-2 2,-3 2 14,0 0 18,4 17 16,-4 0-9,-2 0 5,-1 3-2,-4 6-15,3-1-6,1-6 3,-3 0-13,-2 5-2,4-7-3,-2-2-12,2-1 4,-1-4-20,2-3 9,1 1-3,1-4 0,-1-1 4,2-3 3,-2 8 25,2-8 6,0 0-8,0 0-10,0 0-1,12-28-11,1 4-6,0 2-1,4-6-5,4 3-1,-2 6-8,1-9-4,4 7-6,-3 4 5,-2-1-6,-1 7 4,-5 2-10,-4 6 1,0-1-7,-5 3 1,1 2-6,-5-1-5,13 6 0,-10 2 1,0 2 9,-3 2-6,0 0 2,-1 7 3,-1-3 1,-1 4-4,-5-2-4,3-1 3,-1-3 11,0-3-4,2 0-4,-1-2-2,1-1 4,2-4-9,-1-1 17,1 1 6,2-4 13,0 0 16,-7 1-5,7-1-4,0 0-5,6-15-2,4 1-5,4-6-10,0-4 7,4 3-5,3 1-3,-2 1-4,2 0 8,-3 6-8,0 1-3,-2 2-7,-5 3 2,-2 3-1,-1 0-6,-1 4-2,-7 0 2,0 0-5,14 6-5,-10-1 2,-1 4 2,-1 2 3,-2 2 6,-2 3 1,2 1-7,-3 1 4,3-1 2,0-4-25,0-2-8,0-2-13,0 0-5,3-2-5,0-2-1,1-1 7,-4-4 14,14 6 3,-8-5 9,7-2-5,2-3 6,6-6 1,2 1 1,1-3 11,0-2-9,-2-8 17,2 0 4,0 1 13,-2-1 11,-3 2 7,-1 0 15,-2 3 5,-5 3 1,-4-1 10,-3 5 11,-1 2 0,1 1-12,-1-1-13,-3 3-17,0 5-1,-3-9-5,-6 9-7,-1 2 3,-3 0-3,-2 3-4,-1 5-4,3-3-17,2 3-1,0 1-11,5 0-13,-1-2-4,4 0-12,-1-1 5,4-3-11,0 3 0,0-8-5,3 12 12,0-8 6,-2 4 5,6-5 2,-7-3 6,7 6 0,-3-4 4,-4-2-4,9 1 8,-9-1-4,8 3 10,-8-3 2,9 4-6,-5-2 8,-4-2-2,7 6 5,-3-1-4,-4-5 1,10 5 14,-3-1-11,-1 1-1,-1-2 7,3 1-5,1-4 8,1-2 7,0-1-8,4-4 1,-4-1-4,8-6 5,-5 4 7,1-2-12,-3-2 11,1-1-11,-1 5 17,0-4-9,0 2-5,4-10 0,-6 7-6,1-1 2,0 1 4,-6 5 10,3 0 0,0-1 2,-4 5 0,0 0 6,3 3-8,-5-2-1,-1 5-4,0-4-12,0 4 2,0 0-9,0 0 6,0 0 1,10 13-14,-9-4 15,-1 5 11,2-2-11,-2 7 3,5-1 6,-2 0-4,-1-3 0,3 1 9,-2-5-7,1 0 5,2 0 1,0-6 4,-2 1 10,0-3 0,4 2 6,-2-3 9,1 1-6,3-1 5,4-5-10,-3 1-8,-1-5 2,3-2-15,2 1-14,-2-4-36,4-1-51,-2-9-55,4 1-44,-4 0-60,2-2-58,1 1-58,2-2-282,-3-2-707,0 3 313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09:55:40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11861 2994 115,'-2'-9'116,"2"4"-6,0-2-18,0 1 3,0-1 4,-1 1-1,-1-5-4,0 2-10,0 0 4,-2-2-4,1 2-14,-1-2-8,-3 0-1,1 1 19,-1 1-4,-3-6-8,1 8-1,-3-5-4,1 2-5,-2 0-1,0 0-8,2 2 6,-1 0-5,-1-1-1,0 3-4,-1 3-5,1-1-4,1-1-5,-1 3-4,1 0-3,-4 4-2,3-2-1,-1 2-3,-1-1-5,1 1 4,-2 4-5,-1-2-1,-4-2-2,5 6 2,1-4-6,-4 3 5,-3 2-3,5 1 0,3-3-3,-4 6 6,1-6-5,5 4 5,-3 0-6,1 6 6,-4-1 0,0 6 4,-1 1-9,5 3 9,0-1-4,2 2 7,-4-4-4,5 8-1,-2-6-1,0 4-3,2 0 5,1-1-1,0-1-1,2 3-7,2-4 7,-3 0-4,1 0 1,4-2 1,0 1 0,0 0-3,1-1 3,-1-3-1,0 4-1,-1 0 4,2 2-4,2-1 4,1-1-6,-3-5 7,2 4-6,-1-4 1,2-1-1,0 6 3,0-6-2,0 8-2,0-1 4,2-1-1,1 0 3,-1 0 4,1-5-6,3 5 1,1-7-4,-4 2 5,1 7 1,4-9-3,0 7 1,-3-8-1,4 9-1,-1-2-2,2-2 5,-2-4-4,2 4 3,-3-5-4,0 1 0,3-6-1,-3 5 4,3-5 0,0 5-2,3-7 1,4 6-2,-5-4 0,5 1 2,1-1-2,-4-4 2,6 2-4,-6-3 3,6 3 0,-6-7-2,3 4 2,3-1-2,-8-4 1,5-1-3,0 3 4,4-1 0,-5-2 0,4 2 1,-5-2-3,8 1 4,-4-2-4,-2 0-1,-1-2 2,3-1 1,-2 1 2,0-1-3,-1 1 2,6 0 0,-6 0-2,5-4 6,-6 4-6,2-1 4,0 2-4,4-4 0,-5 0-2,-1 0 2,-1-1 1,7-2 0,-7 0 0,8 0-4,-4-3 0,3 0 1,-3-1 3,1 0-3,-5 3 10,4-6-3,-4 3 2,3-5 1,-3 0 3,2 0 6,-4-1-1,5 0 9,-4-1 0,-2 4 1,-2 0-5,-1 0 0,2-2-3,0 4-1,0-4 2,-2 0-1,2-5 5,-2 4-6,0 1 3,1-4-4,0 2 3,1-3-2,-2-1 4,1 0 20,-3-1-4,4 2-13,-4 5 1,-2 0-4,4-2 1,-3 3 9,-2-1-3,0 0 2,1 1-2,-3-1-6,1 0 6,-1 3 0,1 1-5,-2-4 3,2 0 14,-4 0-15,0 1 8,2-1-11,0 1-6,-3-3 1,3 1 0,0-1 2,-1 1-2,-2 0 2,3 1-2,-3 1-3,0 2 4,2 0-9,-2 1 9,0-3-17,-1 4 12,-1-2-5,3 3 4,-3 0-9,2 0 10,-3 3-30,-1-3 18,3 2 5,1-2-2,-7-2 3,4 3-19,-1-2 14,3 2 3,-2 0-10,0 3 6,-1-5-17,-1-2 20,4 7 0,-3-3-2,0 3-2,0-1 7,0-1-5,0 3 0,0-3-4,-2 3 8,-2-5-4,0 3-7,1-3-2,2 3 4,1 3-21,-4-2 29,0 0-8,2 3-3,2-2 12,0 1-12,0 3 9,1-2-1,2-1-4,-5 0-2,2-1-1,0 5 6,0-4-10,1 3 5,0-3-5,-2 1 2,-2 2 4,2-5 1,-2 2-3,2-2-2,-1 4 5,-2-3 2,5 2-4,-3-1 0,-1-1 8,3 0-3,-3 2 3,3 1 6,0-1-1,1-1-14,-1 3 10,1 1-6,2-2-6,-2-1 1,2 4 13,0-2-6,-3-1-7,3 1-3,-2 0 6,1 1 0,0 1 0,5 0-7,-10 0-12,10 0 18,-7 0 3,3-2-2,4 2 0,-5 3 3,5-3-6,-5-3-8,5 3 11,0 0-13,0 0-1,-7 2-21,7-2-22,0 0-14,0 0-20,0 0-18,-3 2-12,3-2-20,0 0-20,0 3-30,0-3-18,0 0-21,3 9-33,0-6-24,-3-3-216,0 4-539,0-4 238</inkml:trace>
  <inkml:trace contextRef="#ctx0" brushRef="#br0" timeOffset="6502.1996">10179 3917 86,'0'0'167,"0"0"-15,0 0-28,0 0-12,11-11-2,-2 9-11,6-5 2,6 2 2,2-4-3,4 1 0,2 1-3,12 2-7,-3-2-9,4 0-5,-2-2-6,-1 0-4,-8 6-8,-1-1-15,-4-3 7,1 4-12,-2-1 0,-2 4-4,-9-5 0,0 0-9,-4 1 1,-3 3-6,2 0-2,-5 0 4,2 1-11,-2-1 0,-4 1 3,8-3-4,-6 3-1,-2 0-14,4-1-19,-4 1-31,0 0-32,0 0-12,0 0-41,3-5-15,-3 5-117,0 0-295,0 0 131</inkml:trace>
  <inkml:trace contextRef="#ctx0" brushRef="#br0" timeOffset="7100.9405">10197 4074 152,'-3'2'182,"3"-2"-18,0 0-1,0 0-5,0 0-12,17 0-2,-4-5-2,1 0 0,9-2-3,3-3-2,11-4-7,1 4-6,0-2-6,-10 2-4,12-2-11,-1 1-10,-11 2-3,-2 0-11,2 2-9,-1-3 3,-3 3-9,-1 0-13,-1 1 0,-8 2-14,0-1 10,-3 1-6,-1 1-1,0 3 4,-2-3 4,-4 3-1,1-2 7,-2 2-3,1-3 0,-4 3-3,6-1 10,-6 1-16,3-3-1,-3 3-1,3-1-5,-3 1 0,0 0-6,0 0 0,0 0 5,5-3-10,-5 3-3,0 0-1,0 0-4,0 0 0,0 0-6,0 0 1,0 0-2,0 0 5,0 0-8,0 0 1,0 0-6,0 0 10,0 0 0,0 0-5,0 0 7,0 0-7,0 0-3,0 0-3,0 0 0,0 0 6,0 0-6,0 0-3,0 0 3,0 0 0,0 0 0,0 0-3,0 0 4,0 0-2,0 0 4,0 0-4,0 0-1,0 0 0,0 0 1,0 0 7,0 0-6,0 0-2,0 0 1,0 0 1,0 0-4,0 0 5,0 0-4,0 0 1,-8 11 4,8-11 4,0 0-3,0 0-2,0 0-1,0 0 10,0 0-9,0 0-6,0 0 3,0 0-1,0 0 2,0 0 0,0 0 1,0 0-1,0 0 2,0 0-1,0 0 1,0 0-10,0 0 1,0 0-8,0 0-14,0 0-11,0 0-26,0 0-40,0 0-44,0 0-52,0 0-38,0 0-35,0 0-181,0 0-495,0 0 219</inkml:trace>
  <inkml:trace contextRef="#ctx0" brushRef="#br0" timeOffset="15200.4405">11959 2855 55,'-2'-4'89,"-3"-5"-8,0 2-9,-1-1-15,0 1 7,2-3-5,-1 5 5,-3-4 8,1 2 5,-1 2-13,-2-8-2,2 8-3,-3-3-10,1 0-3,-3 3-4,0-2-7,-1 1-3,0-2 1,-1 3-2,0 1 2,1-1-8,-1 4-4,-1-4 1,1 2 1,-2 1 2,1 2-4,0 0-5,0 2-1,-1 0 4,2 0 5,-4 3-6,0 0-4,3 1 0,-4 3 5,6-2-4,-5 3-10,0-2-4,5 1 4,0-2 2,0 4 4,1-4-7,1 4-1,-2-3 1,0 2 2,1-1-7,0 0 2,3 2 0,-1 1-1,0-2 7,1 1-8,-3 1 6,3 1-2,0 2 3,-1-1-2,-3 3-2,2 3-5,0-6 21,2 2-16,-1 4 3,1-6 0,0 1-4,2-1 4,-2 1-5,0-2 5,3 3-5,0-2 7,0 1-7,0 0 10,2-1-11,-1 1 0,-1 2 4,2-1 3,-3 2-10,1 1 9,4 0-6,-1 5 7,0-6-4,0 7 1,1-7 0,1 7 0,-2-7-8,0 7 10,1-6-4,-1-1-1,1 0 4,0 2-3,2-2 15,1 0-10,-3-2-1,2 1-2,-1 1-2,1-1-3,1-1 3,-2 1 12,-1 0-15,2 1 7,0-1-4,1 8 2,-2-7-6,1-1 5,1 3 2,-2-4-5,2 1 7,0 0-3,0 0-1,0 0 0,0-2-1,0 2 0,0-1-4,2-1 3,-2-1 3,0-1-6,3 3 8,-2 1 0,1-1-4,2 1 0,-1 1 1,1-4 1,-2 4 8,1-1-10,2-2 2,2 2-10,-5-1 11,4 0-5,-2-1 4,2-2-3,0-1 1,-1 2 8,2 3-6,0-3-3,-2 1 7,0-5-11,0 0 4,0 0-5,1 1 8,1 2-1,-2-4-7,2 1 5,-2 2 0,3-5 0,-1 4 0,0-3-1,0 0 3,2 1 0,-1-1-3,1-2 1,0 0-2,3 1-1,-2 0 1,1-2 1,4 1-6,-1 0 0,-4-6-5,4 5-4,3-3 2,-3 1 2,2-3-6,2 1-1,-2-2-5,1 1-9,-3 0 5,3-2 2,-1 2-11,1-1-8,-3 0-2,2-2 3,-1 0 6,1-2 4,-1 3-3,-1-3 7,0 0 4,2 5 5,-2-5-6,0 1 7,0-2 1,2 1 2,-1-1 3,-1-1-6,-1 1 14,3-1-10,-2-2 11,0 1-1,-2-1-6,2-1 1,-1 3 3,-2-3 4,4 0 0,-3 1 7,-1-1-12,2-1 8,-2 0-5,1 0 7,-5-1-2,2 2-10,1-3 5,2 1 2,-1-2 8,-4 2 0,6-3-7,-5 2-4,1-2-1,0 2 14,0-3-3,-3-2-5,6-2-5,-5 2 20,1 2-12,0-1 5,0 2 1,1-1-5,-4 2-1,4-2-1,-2 2 13,1-4-8,-2 1 9,2 0-5,-3-1 7,4 1 2,-3-6 4,1 3-7,0 3 2,-3-3-2,2 6 7,-2-5-2,-1 5 7,3-6 4,-4 6-2,3-1 4,-3-2 1,1 9 4,-1-8-4,1 4-2,-1 2 1,-2-2-2,3-3 6,-3 5 0,2-1 3,-2 0-4,1-2-6,-1-2 6,0 1 1,0 0-5,1 2 0,0-1-5,1 1 9,-2-1-9,0 1 11,2-5-7,-1 5 3,0 1-6,-1-4 2,2 2-5,-1 1 2,-1-5-3,1 4 2,-1-3-1,0 2-5,-1-3-3,1 0 2,-1 1-3,-2-2 3,3 2-2,-1 1 1,-3-2-3,2 2-3,1-3 2,-4 3-6,4 2 2,-3-1-1,-2-5 1,0 5 1,2-1-5,-3-2 2,2 2 3,-2 3 0,-3-3-5,3 1 2,0 4-5,0-1-1,-2-2 5,1 6-5,1-3 1,2 3-7,0 0 7,-3 2-1,3 0 5,-2 2-3,6 0 0,-2-3-2,0 6-3,1-3 1,2 3 6,-4-3-7,4 3 5,0 0-2,-7 0-2,7 0 0,-1-4 1,1 4 5,0 0-1,-3-2-4,3 2-2,0 0-5,0 0 8,0 0-4,0 0 4,-4-3-4,4 3 2,0 0-3,0 0 3,0 0-2,0 0 4,0 0-2,0 0 0,0 0-3,0 0 6,0 0-5,0 0 5,0 0-1,0 0 0,0 0-7,0 0 7,0 0-1,0 0 1,0 0-7,0 0 8,0 0-6,0 0 0,0 0 1,0 0-1,0 0 6,0 0-10,0 0-12,4 14-6,-4-13-20,0-1-46,4 9-19,-1-6-31,-1 2-21,0-1-19,-2-4-99,5 8-303,-3-4 134</inkml:trace>
  <inkml:trace contextRef="#ctx0" brushRef="#br0" timeOffset="18292.2462">3415 6574 44,'13'0'76,"8"-1"6,1-1-16,2-1-2,3 0-1,3 2 1,8-4-14,3 2 8,-2-3-4,3 5-5,-2-3-1,2 2-2,0-2-5,-1 1-6,3-1-1,-2-1-5,2 0-6,1 3-6,0-3 8,-1 1 3,-1-3-9,5 1 4,0 2-4,1-4 10,-1-1-4,2 3 4,17-4-2,-23 6-6,1-3 6,1 2-7,-2 0 2,1 1-1,-4-2-5,1 1-3,-1 0 0,1-1 4,-1 1-3,0 2 8,-3-2-13,0 1 4,4 3-2,-1-3-1,1-1 6,2 2-2,-3-2-1,1 1 1,-1 0-4,2 0-3,0 0 7,-2 1-1,1 1 2,2-2 1,-1 3-5,1-2 4,-2-2-3,2 4 21,0-2-12,-4 3-7,3-5 7,-1 2 0,-2-2 2,-3 4-1,3-2 0,-9 3 1,-2-3 1,11 2-1,-1-2 7,1-2 4,-12 5 10,11-2-3,-1 2 5,-8-1-3,9-1 1,2 2 5,2-3-3,-2 2 1,1-3 1,-3 2-2,1 0-4,-1-2 4,-11 3-4,13 0 1,-10-3-4,-3 1 3,13 1-7,-11 0-3,8-1 0,1-1-3,-11 1-4,2-1 0,8 3-5,-7-2 6,8 1-6,-11-1 0,12 1 0,-11 2-1,11-6 0,-12 5-1,3 1-2,7-3-1,-11 1-1,2 2 0,2-4-1,-4 3-3,1-1 1,-2-3 0,-1 2-3,3 1 0,-4-2 6,-1 1-10,-1-1 4,-5 3-3,6-2 1,-9-1 1,0 2 3,-3-1-7,-4 2 2,4-2 1,-4 2-5,-1-1 5,1 2 1,-3-1-3,-1 0-2,-3 1 0,9 0 4,-9 0-3,4 0 0,-4 0-3,0 0 3,4-3 0,-4 3 0,0 0-1,3-2-7,-3 2 11,0 0-9,0 0 0,0 0 2,0 0 3,0 0-4,0 0 2,0 0-9,0 0-3,0 0-20,-14-2-22,8 2-38,-1 0-41,1-1-63,2 0-46,-6 1-159,2-4-433,-1 0 191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09:59:26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2198 3499 143,'0'0'139,"0"0"-17,0 0-8,0 0-20,0 0-11,0 0 3,0 0-24,0 0-2,0 0 1,31-5-1,-17 3-6,13-2-3,1-2 6,12-1 1,1 3-2,1-2-15,4 3 10,-1-4-3,3 3-3,0-4-10,-4 7-4,-1-2-6,1-1-21,-3 3-8,-11-3-22,-2 1-10,0 1-20,-3 2-6,-1-3-15,-10 3 4,2-2-2,-9 0 6,3 1 7,-5 1 4,-5 0 22,13 0-1,-13 0 18,0 0-4,8-4 1,-8 4-7,0 0-2,0 0-16,2-3-13,-2 3-53,0 0-123,0 0 54</inkml:trace>
  <inkml:trace contextRef="#ctx0" brushRef="#br0" timeOffset="299.4286">2338 3534 50,'0'0'121,"-6"3"-14,6-3-14,0 0 10,0 0 3,0 0 3,31 2-3,-15-3 0,10 1-1,1-1 1,11 1-5,0-3-4,0 1-8,7 1 1,-4-1-12,3-3-7,-3 1-12,2 1-2,-2-2-4,1-1-3,-1 0-7,-1-1-8,-1 3-4,-14 0-6,2 2-1,-3-1-13,0-1-12,-6 1-3,-2 3-19,-3-2-10,-4-2-23,-3 4-4,-6 0-18,11-3-29,-8 2-25,-3 1-21,0 0-78,0 0-248,0 0 110</inkml:trace>
  <inkml:trace contextRef="#ctx0" brushRef="#br0" timeOffset="975.3979">3184 4635 104,'0'0'166,"-3"3"-16,3-3-16,0 0-9,0 0-16,0 0-5,8 3-5,5-4-7,3-1-10,0 1-9,6-3-5,2-1-14,3 0 3,-2-2-11,-2 2-5,2-3-4,-4 1 5,-1 1-14,-3 1-2,-6 4-14,3-4-9,-4 4-7,-2 0-4,-2-1-11,1 1-10,-4-1-12,-3 2-9,7 0-23,-7 0-15,3-1-29,-3 1-88,0 0-220,0 0 98</inkml:trace>
  <inkml:trace contextRef="#ctx0" brushRef="#br0" timeOffset="1284.3226">3163 4749 89,'3'4'176,"2"-3"-6,3-1-12,2-2-16,6 1-7,1-4-15,7 2-6,3-1-6,-5 0-2,5-2-13,-1 1-5,-1-2-8,0 3-3,-2-4-7,-2 3-5,-4 3-7,-3-3-1,-1 1-7,-5 1-7,2 3-4,-4-2-4,-1 1-1,-1-1-3,-4 2 3,7 0-1,-7 0-5,6 0 1,-6 0-3,4-1-1,-4 1-5,6-1 0,-6 1-8,0 0-1,0 0-8,0 0-6,0 0-6,0 0-5,4-1-11,-4 1-9,0 0-7,0 0-19,0 0-13,0 0-9,0 0-9,0 0-8,0 0-10,0 0-20,0 0-7,0 0-110,-18 1-266,14 0 118</inkml:trace>
  <inkml:trace contextRef="#ctx0" brushRef="#br0" timeOffset="3010.4977">1405 7441 106,'0'-9'159,"0"1"-13,0 4-12,-3-1-17,3 2-15,0 3-13,0-5-7,0 5-11,0 0 2,0 0-14,3 20 3,-3-15-4,0 9-7,0-2 4,0 5 6,0-4-3,0 3-10,-3 2 0,2-1-1,-2-3-6,2 3-3,-1-5-7,1 1 4,-2-4 2,3 4-4,-3-2-5,1-4 3,3-2-8,-4 2 2,3-1-2,-1-2 0,1 0 4,-2-1 20,2-3 8,0 0 14,0 6 21,0-6-6,0 0-11,0 0-4,-5-13-7,3 3-3,-1 1-10,0-4-2,-1-13-10,2 9-2,-2-3 4,3 1-9,1 3 6,-1-4 0,0 5 3,-1 5-1,1-1 6,-1 4-3,2 1-1,0-2-7,0 4-3,0 0-8,0 4-7,6-1-1,-6 1-2,18 9 4,-4 2-4,3 3 0,2 3 1,3 2 8,-1 1-2,-3 2-11,4-2-1,0 3 0,-1-6-2,-1 2 1,-2-1 0,-2-3 1,-5-3-5,3-3 4,-3 0-1,-1-1 0,-5-5-1,0 3 5,1 0-4,-2-4 10,0 1 16,0-1 20,-4-2 17,9 2 20,-9-2 7,0 0-4,4-15-18,-2-1-12,-2-2 2,1-7 1,-1-3-22,0-2-9,0-3 1,0-2-13,0 3 7,-1-2-7,1 2-3,-2 2-1,2 5 7,2 5-4,-4 4-5,-1 3-3,3 6-24,0 0-30,0 1-38,0 1-52,0 5-52,0-4-11,0 4-22,0 0-49,13 19-48,-6-5-184,1 4-539,2 4 239</inkml:trace>
  <inkml:trace contextRef="#ctx0" brushRef="#br0" timeOffset="4046.414">2016 7532 116,'3'-12'163,"-1"2"2,2 2 5,-3 1 6,1 1-12,-1 0-3,1 1-15,-2 1-19,0 4-15,0 0-16,0 0-14,0 0-2,0 0-9,-7 26-8,2-9-4,1 2-6,1 8 1,-1-1-9,1 0-1,0-1-6,2-8 1,4 3-14,-2-3 9,2-1-6,1-1 3,0-3-6,2 0-2,1-5 2,0 1-4,2-5-2,1 3-1,-1-4 2,4-4-2,1-2-4,-4 2 0,4-7 0,-3 0-1,0-3 5,1 0-10,-2-5 5,-2 2-5,2-9 2,-1-2 2,-1-1 0,-4 10 11,0 0 7,-1 0 13,-1 8 10,-1 1 9,1 1-6,-1 2-11,0-2-7,-1 5-9,0 2-3,0 0-4,0 0-1,0 0-2,0 0 3,-4 23 1,1-5-12,-1 0-3,4 9 1,0-9-6,0 0 3,0 1-2,3-5-3,1 2-3,0-1 5,1-4-1,1-3 2,2 5-7,0-6 4,2 2 5,-2-6-2,4-2 1,-4 1 0,9-5-4,4-3 2,-7-2 2,7-2-2,0-6 5,-3-2-2,-2-2-6,-2-2 10,-4-2-6,4-2 10,-4-3-11,0 2 5,-3-2-6,-3 2 0,1 0 0,-1 1 5,1 0 2,-5 9 15,2 0 6,-1 2 15,-1 3-3,0 7-5,2 0-6,-4 0-8,2 1-8,0 4-6,0 0 3,0 0-1,-7 19-3,2 0-2,-3 6-3,0 2 2,2 4 0,2-3 0,0 1 0,1 0-8,0-1 5,3-4-1,0-6-9,3 0 3,0-2 2,0-5-7,0 1 2,1 0-6,2-1 3,-1-3-2,2 2 1,0-3-5,0-3 6,3 2-4,-3-4-4,3 1 7,3-4-2,2-2 1,-4-1 7,2-4-3,1-3 1,2-4 0,-2-5 7,0-1-4,-2-1-3,-2-2 3,0-2 1,0 1 4,-1 0-3,-2-3-2,-1 3 1,-1-1 7,0 2-3,-2-2 1,0-2 4,-1 10 11,0 0-1,-2 7 10,0-2 1,0 2 4,0 3 6,0 1-3,0 1-7,0 2-8,0-1-6,0 5-5,-2-7-3,2 7-1,0 0-1,0 0 4,-5 26-1,1-7-4,-5 6 8,3 3-7,-1-1 3,1 1-4,0-1 1,2 1-1,3-4-7,-1 1 8,1 1 4,2-7-5,-1-1 1,0 0-5,3-1 3,1-2-2,-1-3 4,1-3-3,-1 0-4,1-1 1,2 0-2,1-1-3,-1-2 0,1-1 1,1 0-1,2-4-2,-3-3 1,4 3 3,-1-3-4,0-2 0,0 1-7,0-1 3,0 1 7,-2-4-15,2 4 0,-3-2-2,0-1 1,-1 4 1,-1 0 1,1-2-2,-2-1-2,-1 4-2,0-3-12,0 1-18,-1 0-17,1 0-24,-1 0-30,-1 0-25,0-1-41,1-1-41,-2 3-152,0-2-421,0 5 186</inkml:trace>
  <inkml:trace contextRef="#ctx0" brushRef="#br0" timeOffset="4907.563">1300 8095 56,'0'0'106,"0"0"-17,0 0-10,0 0-4,0 0-17,0 0-3,0 0-3,18 5 10,-3-3-4,-1-3-5,10 2-4,-1-3 3,2 0 13,6 1-11,9-1 7,-1 2 4,6-5-6,-1 1-4,5 2 1,20-1-3,-21-3-8,21 2 0,-17 0-1,19 1 2,-2-3-2,-2 0-10,-22 3-3,6-2 3,-1 1-6,21-1-2,-3-5-3,-22 8-1,2-1-5,21-2-3,-21 1 2,-1 0 1,0 0-4,-2 1-4,2 0 2,-5-1 2,-2 1-8,-1-1-5,2 1 9,-13 0 0,-2 1-3,0-2-1,-7 2 3,-4 0-1,-5 0-3,-2 2 5,-2-1 4,1 1 13,-4 0 8,-3 0 4,7-2 4,-7 2 0,8 0-4,-8 0-7,2-3-14,-2 3-22,0 0-24,0 0-38,3-4-48,-3 4-48,0 0-139,0 0-326,0 0 144</inkml:trace>
  <inkml:trace contextRef="#ctx0" brushRef="#br0" timeOffset="5809.4378">3628 7357 64,'0'-5'238,"-2"0"-25,1 3-32,1-1-17,0 3-16,0 0-16,-3 15-7,2 5-5,2 6-4,-1 6-13,-1 14-4,0 1-14,-2-13 0,0 3-9,-1-2-8,4 0-7,-3-4-4,1 1-5,1 0-6,1-8-2,0-2-4,1-5-9,-3-1 1,2-3-2,-2-1 6,2-3-2,0-1-3,0-2-3,0 2 1,0-4-2,0 0 2,0 2 2,0-3 11,0-3-2,0 0 2,0 0-13,-6-14-2,3 4-1,-2-5-7,5-5 0,-1-5-2,-1-1 0,2-2 3,2-8-3,-1 4 0,3-4 0,3 2 0,-1 0-3,4 1 0,1 4 0,2 3-2,2 3 0,-1 0-1,2 4-3,2 8 2,-4 2-3,2 5-4,5-1 3,-2 10-4,-6-2 2,2 4-6,-2 3-1,0 2 2,-2 2 2,-1 1-3,-4 1-5,-3 2 2,-3 1-6,-3-1-7,-3 3-12,-4-1-9,-7-1 0,2 0 5,-2 1 0,-3-6 0,1-2 6,2-4-6,-3-2 5,5 0 5,0-2-4,1-3-6,3-1-9,3 0-8,3-1-19,-2-2-14,3-1-25,4-3-16,3 1-14,1-4-8,6-5-13,0 4-8,1-3-101,5-8-289,1 3 129</inkml:trace>
  <inkml:trace contextRef="#ctx0" brushRef="#br0" timeOffset="6075.5829">3777 7531 466,'18'-16'16,"1"3"26,-7 1 19,3 3 25,-4-4 11,2 6 19,-1-2 5,1 3 7,-3 2 0,-2-2-11,2 3-6,0 2-1,0 1-7,4 7-4,-3 0-11,3 0-5,0 6-6,0 5-6,-1 0-6,-3-1-6,1 4-4,-6-3-6,3 6-4,-4-6-3,-1 0-7,1-2 1,-4-4-3,0-2-2,0-3 2,0-1 3,0-1 22,0-1 27,0-1 18,0-3 8,0 0-22,0 0-11,0 0-8,0-21-3,0 4-8,4-1-5,2-8-7,-2 9-3,3-8-4,-2 7 2,3 0-7,-1 0-1,1-3-2,2 5-3,-3 0-5,3 5 0,-3 4-13,2-3-2,-1 3-13,-1 3-18,0 0-34,-1 3-30,-2 1-29,3 2-35,0 2-24,0-1-43,-1 5-30,1 1-206,-3 3-489,-1-3 216</inkml:trace>
  <inkml:trace contextRef="#ctx0" brushRef="#br0" timeOffset="6406.2657">4443 7503 123,'-1'-7'272,"0"0"8,-1 1 4,1 1-17,1 1-24,-3 1-32,3-1-24,0 4-14,0 0-28,-13 8-8,2 1-15,7 2-17,-3 1-13,-2 2-6,4 1-8,-1-2-10,3-1-4,3 5-7,0-4-8,0 4 0,6-7-8,-2 0-1,2 0-4,1-3-6,0 0 1,5 1-2,-2-5-3,0-2 1,4-1-6,0-3-3,-1-2 1,-2 0-1,0 0 3,1-5 7,-1 2-1,0-6-1,-1-1 10,0-1-4,-4-2 3,-2 2 3,2 2 2,-4 1 3,-2 2 3,2 0-9,-4 0-4,-2 1-2,0 2-7,-3 0-14,-3-2-2,0 6-19,-1-1-12,-6 2-23,0 3-26,3 1-23,-1 3-40,2 2-35,0 3-39,5-4-44,1 2-34,1 3-154,2-3-477,1 2 211</inkml:trace>
  <inkml:trace contextRef="#ctx0" brushRef="#br0" timeOffset="7198.9716">4960 7557 103,'-8'-14'258,"2"-2"-3,-2-1-10,-1 2-19,1 1-16,5 4-18,-4 0-15,3 1-17,0 3-9,2-1-19,-2 1-14,0 5-18,1-2-13,-4 6-7,0 1-7,-3 6-16,0 2 4,-7 5-11,3 5-5,0 2-2,1-2-8,2 0 0,4-5-1,3-3-7,-2 3 4,5-5-6,-3-1-3,4 0 3,0-2-3,0-1-3,4-3 4,-4-2 2,4 2 2,3-5 1,0 0-4,7-3 2,0-4-1,4-7-6,-5 4-2,4-8 1,0-1-2,-4-2 1,1-2-2,0 0-3,-1-6 1,-4 0 0,1-2-4,-1 3 6,-4 0 9,0-2 17,0 2 4,-2 10 15,0 0 17,-3 8-2,1-1-1,2 2-16,-3 4 8,0 1-18,0-1-10,0 5-5,0 0-4,0 0 1,-8 23-5,1 2-16,0 2 6,2 2 4,1 0-5,1-3 0,0 5 3,2 1-5,4-6-6,0-1-12,1-6 6,-1 0-17,4-1-14,-3-4-17,3 4-3,2-6 0,-4-2 4,2-3-1,0-2 4,0-4 6,3 3 0,1-6 4,2 0 3,-2-4 4,2-4-5,-3 2 4,3-6 4,2-5 0,-3-2 2,-2-1 1,0 1 6,-2 5 3,-1 0 7,-2-1 0,0 2 17,-3 1 10,1 6 17,1-2 3,-3 7 5,1-5-12,-2 4-9,0 1-4,0 3-8,0 0 3,0 0-3,0 0-10,-6 20 9,2-7-6,4 5 0,-3-2 4,1 1-8,3 1 0,-1-1 0,1-5 1,0 3-4,4 1-5,2 1 6,-1-7-1,1 0-10,3-5 6,2 5-5,2-8-5,0 3 2,2-5-11,-2-3-1,0-4-2,0-1-2,-1-1 4,-2-6 5,-1 1 0,1-3 8,-2 0-3,-1-4 9,-1 4 16,-1 2 16,-2 2 21,-1 4 21,-3 1 15,3 1-8,-2 1-4,2 3-20,-3 0 3,0-1-17,0 4-13,0 0 0,0 0 0,0 0-5,-3 16 8,2-6-8,-2 3-6,1-4 7,2 3-10,0 0 0,2-2-9,-2 2-13,3-2-26,-2 1-21,3 0-23,1 0-25,-1-5-32,0-1-28,3 1-19,2 0-42,5-5-49,0 2-244,-2-5-563,5 0 249</inkml:trace>
  <inkml:trace contextRef="#ctx0" brushRef="#br0" timeOffset="7590.4884">5725 7406 79,'0'-11'293,"0"2"4,-2 1 5,1 1-6,0 2-21,-2-1-28,0 3-28,-1 3-22,-6 3-16,2 1-19,-5 4-19,0 6-15,-1 3-13,0 4-21,2 1-2,3-7-3,1 8-11,3-6-11,1 6-6,4-7 6,0 2-19,3-3-8,3-1 2,-1-2-5,4-3-9,-1-2-2,5-1-7,1-2-13,0-4-1,4 0-1,3-5-7,0-2-7,-3-6-4,0 0-5,-1-1-5,1-3-3,-1-3 3,-2-6-2,1 1 0,-6-2 2,2-2 5,-2-1 2,0 1 4,-2 2 5,0 2 9,-3 6 12,-3 2 20,-1 0 5,1 5 15,-2 5 16,0 1-16,0-1-9,0 3-13,0 4-3,0 0-1,-12 10-3,4 4 0,-2 8-1,0 3-4,2 3-6,-2 0 1,3 2-2,0-1 1,1 2-4,3-3-5,2-1 1,-1-7-1,1 5-16,-2-6-5,3-2-6,3 0-8,0-3-11,-3-6-16,4 4-9,-2-2-24,3-2-10,1-2-24,-2 0-31,3-2-33,1-4-23,1 0-43,2-3-188,-1-1-481,1-4 213</inkml:trace>
  <inkml:trace contextRef="#ctx0" brushRef="#br0" timeOffset="7862.1487">5877 7424 98,'-8'-2'245,"1"0"-9,4-1-14,0 3-27,3 0-20,0 0-15,0 0-18,10-9-14,1 7-12,3-2-10,7 0-12,-1 0-8,1-1-8,-5 5-9,-1 0-4,1 0-3,-5 0 2,-2 4-4,-1 2-5,0 1 7,1 4 4,-2 1 13,-3 4 9,-1 0 4,-2-4 1,1 4-8,-2-2-8,0 2 0,0 0-4,0-3-8,3-3 0,-2 4-2,2-4-9,0-5-7,1 4-2,3-2-1,0 1-7,0-3-23,4-3-23,-2 0-35,6-2-39,-1 0-36,2-2-43,-1-2-46,5-7-43,-2-2-217,-1-3-507,-3-2 224</inkml:trace>
  <inkml:trace contextRef="#ctx0" brushRef="#br0" timeOffset="7977.892">6325 7265 139,'-3'-15'229,"2"4"1,-2 0 12,0 3-4,-1-1-16,0 5-21,1-2-21,2 0-27,-1 4-46,2 2-42,-10 2-50,8 4-67,-4 0-53,0 5-69,-4 0-108,6 0-305,-3 5 135</inkml:trace>
  <inkml:trace contextRef="#ctx0" brushRef="#br0" timeOffset="8518.9857">6418 7412 218,'0'0'272,"0"0"-19,0 0-19,0 0-27,-20 5-18,15 2-17,-5 1-11,-1 4-20,1-4-9,0 7-12,0 0-15,3 0-11,0 2-10,4-4-11,1-1-4,0 2-8,2-2-5,1 1-6,0-6-4,4 4-2,-2-1-4,1-3-1,2-2-7,1 2-4,1-3-3,-2-2 0,-2-1-3,-4-1 1,10-4-5,-6 1-2,0-4-7,1 2 0,-1-9-6,-3 4 0,2-7 3,-2-2-3,-1 1 1,0-7 4,0 5 11,-1 3 6,2-2 7,0 1 5,1-1-4,1 5-2,3-3-2,-1 3-1,2-1-5,3 5-1,0 2-3,3 0-2,-1 5 0,4 0-4,-5 6-4,5 2 2,-2 2-4,-3 4 2,0-1 3,1 6 3,-4 0 5,-2 3 8,-1-3 12,0 2-3,-4-6 5,2 3 6,-5-3-1,1 0 2,1-2-2,0-2 6,-1-1-4,-1 0-1,2-1-8,-2-1 13,1-4-6,0 3 24,0-1-4,1-3-6,0 0-2,0 0 0,-9-7-6,9 2-9,0 0-4,0-4-8,3-3-3,1-3-9,3-5-6,4-3 6,5 3-9,-2 0 0,1 2 2,3 2-5,1 4 1,-5 2 1,0 0-10,7 4 1,-8 5-2,-2 0 3,-1 3-10,0 0 2,-3 2 6,2 2-10,-1 2-7,-2 0 19,-2 1-5,-2 3-1,4-1-6,-6 1 5,-4-1 0,4 1-27,-3 2-30,-1-5-26,-2 1-45,1 0-53,-1 0-62,1-3-70,0 2-291,1 0-659,3-3 292</inkml:trace>
  <inkml:trace contextRef="#ctx0" brushRef="#br0" timeOffset="8807.7658">7108 7322 49,'2'-11'321,"-1"-4"5,0 5 11,-1-1-10,-1 1-20,-2 1-29,3 1-30,-4 1-17,3 2-26,-5 1-33,2 0-15,-3 3-12,-4 2-3,1 2-30,-3 4-16,2 0 4,-2 4-27,2-4-2,4 4-13,0-3 11,3 2-27,1 0-1,0 8-3,3-7 2,3 3-5,0 1 1,5-1-10,-1 2 0,3 0-3,0-2-10,1-1 6,0 0 0,-2-3-5,-1 0-2,-1-2-3,0 0-1,-3-2-1,2 1 0,-3-3 1,-2 0-12,2 0-8,-1 0 1,-4 0-24,-1 2-23,-7 0-31,-2-1-41,-10-1-36,-1 1-45,-4-3-61,-1 5-272,-15-1-588,-2-2 260</inkml:trace>
  <inkml:trace contextRef="#ctx0" brushRef="#br0" timeOffset="10162.9875">3057 8027 82,'0'0'123,"0"0"-11,-2-2-15,2 2-7,0 0-9,0 0-12,0 0-7,0 0-1,0 0-8,0 0-2,0 0 0,0 0 1,11-2 0,-11 2 10,11 1-1,-2-2 1,-1 1 0,8-1-8,-1-1 0,6 0-12,3-1 4,0 2-7,4-5-6,2 1-2,-2 2 0,12-1-4,-3-3-5,3 3 2,-11 0-2,1 1 0,12-1-7,-4-1-1,3 1 3,0-1 3,1 1 2,-1 0-4,-3 1 1,0-1-1,2-1 1,-1 1-1,-8 3-4,8-2-5,-9-1 3,8 0-5,0-1 0,1 2-2,-11 1 4,1-4-3,8 1 5,-8 2 5,12 2-15,-3-8 7,0 4 1,3 2 2,-4-4 0,-4 5 2,5-3-4,3-1 0,-3 4-3,-7-2 0,0 1 2,-4 2-2,1-3 0,0 1 1,-1 1 0,-2-2-4,2 1 0,-3-1-4,-1 3 5,2-1-2,0 0-2,1-1 1,-1 1 1,2 1-2,-2 0 7,1 0-5,3-1 4,-5 0-3,3-1-1,2 1-1,-4-1 1,1 0 7,-2 2-11,2-1 3,-1 1 2,0 0-4,-1-1 7,-1 2-5,1-1 0,1 0 0,-1-1 2,1 1-7,2 1 2,-2 0-3,-1-2 4,3 0 2,-3 0 1,4 2 4,0 0 5,-1-1 4,1 1 6,0 0 2,2-1 3,-3 0 2,1-3-1,0 3 3,2 1 0,-4 0-5,4-3 5,-3 1 0,2 0-3,-6 0-1,4 1-1,-2 1 2,-4-1 3,4 0 1,-1 0 0,0-1 5,-1 0 0,2-2 1,-1 3 5,3-2 3,1 2-2,-1-1 2,2 1-5,0-2 6,0 3-10,-1-5-2,-1 3 7,0-2-8,-2 2 2,0-2-4,1 4 3,-1-4-3,-2 1-1,1 1 5,-1 0-4,0-3 1,1 2 1,0-1-12,2 4 4,-2-3 3,1 3-4,2 0-4,-1-4 3,1 1 3,0 3 0,0-1-3,-1 0-7,-2 1-2,-1-3 9,2 1 0,-2 2-8,-3-3 8,2 2 1,2-1-3,-2 0 12,1 1-8,-1-2-3,-2 0 9,-4-2 6,8 3 3,-3-1-5,-6 2-13,6-1 7,-4 1-1,-3-2 4,3 3-12,-3 0-1,2-1 18,-6 1-24,0-2-1,-3 1 8,4 0-1,-4-1 7,-2 2 2,-5 0 0,6-1-6,-6 1-2,0 0-6,9 0 8,-9 0-6,0 0 3,0 0-6,0 0-15,7-2-4,-6 1-33,-1 1-27,0 0-40,0-6-40,0 6-46,0 0-39,0 0-40,2-8-38,-5 5-220,3 3-571,-7-1 253</inkml:trace>
  <inkml:trace contextRef="#ctx0" brushRef="#br0" timeOffset="11243.8805">2026 8654 169,'3'-5'174,"-1"3"-2,-2 2-9,1-5-15,-1 5-12,0 0-18,0 0-22,0 0-5,0 0-8,-1 19-3,-4-1-4,-2 10-3,-1 6-1,-2-3-8,-4 12 3,5-12-7,1-1 7,-4 4-5,0-7 2,2 2 0,-1-1 0,1-5 0,0-1-8,3-5-1,0-1-3,4-3 4,-1-4-11,0-1-7,1 0 0,3-4-7,-4 2 1,4-1-1,-2-2 3,2-3 16,-1 5 1,1-5 15,0 4 8,0-4 8,0 0-2,0 0-3,4-18-10,-1 2-7,8-6-5,-4-5-5,3-2-3,0-4-7,1 1-1,2-18-8,1 3-4,-1 3-11,-1 0 7,-3 11-2,2 1-2,-1 0-5,0-1-4,0 6 3,0 1-7,-2 5 4,-2 5-5,2 1 3,-5 6-2,1 1 2,0 3-12,-1-2 7,0 3-4,-3 1-5,0 3 0,0 0 0,11 10 4,-5 5 1,1 3-3,4 9 4,-2 5 0,-1 3 4,0-1-3,4 15 4,-2-3-5,-2-10 0,-2-2 2,2 0-4,-1-2 3,0 1-2,-2-3 1,3-6 6,-3 0-1,-1-3-5,1-5 6,-4-2-1,2-4-2,0 2-4,-1-1 11,-1-2-12,0 0-16,2-4-8,-3 2-9,0-7-5,0 2-16,3 1-12,-3-3-19,0 0-20,1 4-38,-1-4-33,0 0-38,0 0-48,2-19-158,-4 12-455,2-4 202</inkml:trace>
  <inkml:trace contextRef="#ctx0" brushRef="#br0" timeOffset="11452.4436">1995 8892 73,'-4'-1'237,"0"1"-5,0 0-15,4 0-19,-7 0-21,7 0-19,-3 1-19,3-1-16,0 0-12,0 0-11,0 0-3,15-2-4,-5 3-13,7-3 0,-3 2-10,3 0-3,4-1-17,0-1-13,-1 0-38,-3 2-52,1-3-61,2 1-52,1 0-169,2-1-362,-1 1 161</inkml:trace>
  <inkml:trace contextRef="#ctx0" brushRef="#br0" timeOffset="12127.8872">2660 8845 209,'-11'0'235,"2"-2"-12,1 2-16,2 0-19,2-1-23,4 1-13,-7 0-19,7 0-12,-5-2-13,5 2-12,0 0-13,0 0-7,0 0-1,0 0-2,0 0 10,0 0 6,24 0-4,-9 0-3,9-2 0,0 0-1,4-1-10,0 1-3,13-1-7,3 1-4,-3-5-5,2 4 0,-2 1-9,1 2-6,-1 0-8,-3-3 0,-10 1-4,1 0-2,-3 2-1,-4 0-7,0-1 1,-5 1 3,-3-2-1,-4 4-7,-3-4 6,-3 1-3,3 0-3,-4 0 2,-3 1 2,7 1-2,-7-1 2,7-1-3,-7 1-5,0-4-20,0 4-26,0-6-10,0 6-15,-1-6-12,-2-1-10,0 1-5,-1-2-8,-3 0 3,1-1 4,-5-2 1,2-1 12,-2 1 7,-2 2 10,1-2 8,2 1 16,0 5 3,-1-5 15,1 6 14,1-3 20,1 1 8,1 2 9,-3-1 4,4 0 15,1 3 8,1-1 9,-3 3 0,2-2-2,5 2-6,-7-6 3,7 6-16,-5-1-8,5 1-3,-3-1-8,3 1-4,0 0-8,0 0 0,0 0 2,0 0-2,0 0 0,4 13-1,4-8 4,-2 4-1,5 1 2,1 2-4,-1 0 0,3 0 1,-1 0-5,2 5 6,2-5-6,-3 0 2,-1 0-3,-2-2-2,2 2-2,-2-1 5,2-2-3,-5 3-2,-2-6 0,2 2-2,-4 0 3,-1 1 0,0 0-3,-1-1 2,-2 4 1,-2-2 0,1-1-2,-2 2-1,-3 0 1,2-1-1,-3 0 3,4-1-1,-1-2 3,-3 0-8,1 0 7,-2 1-3,1 0-2,4-2-5,-4 0-17,1 0-16,2-2-19,0 0-28,-2-1-32,3 1-36,-1 1-42,4-5-30,-4 3-191,4-3-447,0 0 198</inkml:trace>
  <inkml:trace contextRef="#ctx0" brushRef="#br0" timeOffset="12581.5918">4010 8525 106,'2'-5'174,"-2"0"-7,3-2 5,0 5-3,-2-3 9,2 3 4,-3 2-4,3-5-9,-3 5-12,0-4-7,0-1-7,0 5-16,0-5-11,-4 2-14,1 0-10,3 3-9,-7-4-12,1 2-11,-1 4-3,0-2-7,-6 3-6,0 1 3,-2 4-9,-3 6-2,0 2-7,-2 4 0,0 0-5,-1 1-2,4 4 0,0 5-4,2-4-1,-1 0-2,5 3 3,-2 0-3,5-5-2,1 2-3,4-1 1,-1 2 5,5-10-1,-1 2-4,3-2 5,0 2 1,3-8 1,1 6 1,1-3-3,1-2 4,0 0-1,4-1-3,-2-1-1,-1-2 0,4-1-3,-3 0-1,2-2 0,-3-3-2,3 3-4,2-3-12,-3-4-13,3-2-22,-2 1-18,-3-1-16,-1 1-21,6-5-20,-3-1-24,1 1-39,-2-2-28,2 1-196,-6 0-438,1 1 193</inkml:trace>
  <inkml:trace contextRef="#ctx0" brushRef="#br0" timeOffset="13033.9498">3780 8770 173,'0'0'179,"-3"0"-12,3 0-10,0 0-2,0 0-16,0 0-1,0 0 1,0 0 4,0 0 2,0 0-5,0 0-3,0 0-4,0 0-7,0 0-8,0 0-11,0 0-7,0 0-11,0 0 8,16 2 1,-5-4 1,2 2-11,2 0-5,2-2-2,7 2-10,3-3-11,-2 3-3,0-4-2,1 4-4,-4-1-10,-2 0-9,-3-2 5,-3 3-4,-4-3-5,-2 3-4,2 0-8,-3 0 7,-2 0-3,0 0-3,-2-2-1,1 2 1,-4 0-1,0 0-13,9 0-14,-9 0-22,0 0-30,2-2-29,-2 2-39,0 0-60,2-5-72,-2 5-215,0 0-517,0 0 229</inkml:trace>
  <inkml:trace contextRef="#ctx0" brushRef="#br0" timeOffset="14818.7922">1033 9509 77,'0'-5'187,"-2"2"-33,2 3-16,0 0-10,0 0-14,-3 12-12,0 5-8,0 9-12,-3 3-7,2 1 1,-1 1-16,-2 0-2,2 2-4,0-3 2,-3-4-14,2 0 2,0-1-10,0-7 5,1 2-9,-1-3 3,0-1-4,1-6-2,-1-1-6,3 0 0,-4-3-3,7 3 5,-4-7-9,3 1 21,-1 0 0,2-3-4,-3 2-5,3-2 2,0 0-5,-2-17-4,3 8-3,3-7-3,0 0 3,-1 5-8,4-2 3,-1 1-1,-2 3 9,3 3-15,0-1-4,0 2-4,-1 3 4,1 2-5,4 3 7,-4 4-5,6 3 12,1 3-12,-3 0 0,6 4 4,-4-5 1,5 6-5,-1-2-21,-3-9-17,2 8-24,-1-8-16,5 2-35,1-7-31,2-4-128,-4-3-295,5-6 130</inkml:trace>
  <inkml:trace contextRef="#ctx0" brushRef="#br0" timeOffset="15340.5456">1398 9663 126,'-7'5'189,"0"4"-15,0 2-13,-1 0-15,2 4-9,3-1-10,0 1-15,2-5-12,1 1-12,1-1-6,2 2-4,1-2-2,2-5-12,0 2-2,2-2-1,2-3 0,1-2-14,3-2-1,0-1-1,-1-3-9,1-2 0,-3-1 1,1 0-1,-4-2 1,1 1 17,-1-4 11,-2 4 17,-1 0 2,-2-2 2,-3 7 0,0-4 4,0 4-8,-1-2-13,-2 2-15,-3 3-4,-2 4-8,-6 3-5,-5 9-5,1 1-4,-2 4-7,2 3 0,-2 1 1,6 0-7,7-6-4,0 9-6,3-4 3,4 5 2,3-10-4,4-1 1,6 4 2,2-3-3,3-5 5,6-2-5,2-7 0,2 1 4,1-13-11,9 1-3,-10 0-8,11-8-1,-12 4-1,8-11 2,-10 4 0,0-4 4,3-7 2,-9 3-1,-2-3 3,-2 0 5,-1-13 0,-3 11 16,-1-11 12,-2 14 4,-3 0 19,-1 4 7,-2 6 23,-2 3 19,-2 3 20,2 3 6,-1 1-4,-2 4-23,3-3-19,0 6-11,0 2-13,0 0 5,-10 19-21,0 9 2,0-2 4,2 5-6,2 2-19,-2-1 0,4 2-6,-2-5 3,5 2-1,-1-2-5,2-2-6,3 0 3,-3-7-16,4 1-22,1 1-15,0-7-18,-1-3-16,2-3-17,1-2 0,1 0-21,2-3-14,3-2-24,-6-2-25,8-2-23,-2-6-35,0-2-15,1 1-14,-3-7-180,-4 3-483,-1-4 214</inkml:trace>
  <inkml:trace contextRef="#ctx0" brushRef="#br0" timeOffset="15706.748">1860 9677 126,'-5'-1'130,"5"1"-23,-5-5-2,5 5-8,0 0-4,0 0 3,17-6-13,-2 4-5,8-5-6,4 0-15,1 0-6,-1-2-1,1 3-2,-1-2-5,1 0-3,-4 2-4,-1 0-6,-1 0 10,-8 3 12,-4 1 3,0 0 27,-2 1 26,-1-1 22,-2 1 17,-5 1 3,7-1 2,-7 1-3,0 0-14,0 0-12,0 0-25,0 0-1,0 0-16,-7 12-10,2-5-6,-2 0-9,0 2-2,0 2-12,3-2-1,0 3-8,0-1-4,4 1-5,0 0 4,5 4-5,1-1-6,-1-1 8,1-2-13,0 2 4,-1-3-1,1-2-4,-2 3 2,3-3-4,-4-3-1,1 3 3,-1-2-2,-1-3 5,-1 2-8,0-1 3,-2 0 5,-2 2-2,-2 0 0,-4 1 2,1-3-2,-5 2-4,0-2-2,-1-3-6,4 3-20,-4-2-20,3-1-29,1 0-33,0-2-25,3 0-27,0 3-36,7-3-46,-13-3-218,9 2-491,-3-5 216</inkml:trace>
  <inkml:trace contextRef="#ctx0" brushRef="#br0" timeOffset="16088.8775">2746 9576 8,'3'-4'122,"1"-2"3,2 0 2,-2 1 19,0-3 4,2 0 1,-2-3 0,0 1-4,-1 1 5,1 1 7,-1-1 0,-1 5-10,-1-2-4,-1 0-14,1 2-10,-1 4-19,0-3-11,0 3-20,0 0-3,-12 15-9,-1 2-3,-4 8-5,0 0-8,0 2 2,2 5-15,0-3 1,3-1-3,2 2 2,5-5-11,0-2 0,5-4-1,3-1-5,0-1-14,4-3-7,2-1-14,2-4-32,4 0-23,5-6-37,2-1-27,1-7-39,0-1-207,-3-4-419,2-3 185</inkml:trace>
  <inkml:trace contextRef="#ctx0" brushRef="#br0" timeOffset="16561.3358">2915 9523 116,'-3'-5'134,"3"5"-23,0 0-16,0 0 0,10-4-2,-3 4-13,0-1-2,3-2-10,4-1-11,0 1 5,0-6-12,-4 3 6,4-3-3,-5 5 12,-2 0 0,1-2 14,2-2 10,-7-1 12,1 4 17,-2-2-1,3 2-3,-5 0 3,0 0 5,3 2-8,-3-1-18,0 1-17,0 3-9,0 0-5,0 0-10,0 0-3,-7 17-15,4 2 10,-4 6-9,-3 2-7,5 2 2,-4 0-7,4 1-1,-4 2-3,3-1-3,-1 0-3,2-2 1,1-2-5,-1-3 9,1 1-11,-2-10-2,-1 2 3,5-5-3,-1 1-3,0-7 3,2 0-3,-2 0 6,3-2 0,0 2 5,0-3 0,0-3 9,-3 4 23,3-4-16,0 0-7,0 0-9,3-14 1,1 6-4,0-4-4,3-5-2,-1-2-3,5-3-5,2-2 1,0 2 5,2 1-9,1-1 4,-2 5-1,4-2-2,-5 8 4,2 0-5,-4 3 0,2 1-3,-3 5 0,1-1 0,3 5 1,-1 1-2,-2 5 9,-1-3-10,1 7 2,-4-1 1,-1 0-3,2 3-4,-2 0 3,-4 1-10,3-3-20,-5-2-16,3 3-26,1-2-24,-4 0-33,3-1-29,0-2-33,-3-1-24,0-2-139,3 0-393,-2-1 174</inkml:trace>
  <inkml:trace contextRef="#ctx0" brushRef="#br0" timeOffset="16881.7883">3384 9653 194,'2'-5'224,"-2"5"-16,0-4-18,0 4-18,4-5-23,-4 5-15,4 0-11,-4 0-15,10 2-4,-6-2-15,7 1-3,-2-1-12,-1 0-4,4-1-5,-3-1-9,1 0-3,0-1-8,-1 1-3,-1-2 4,-1-2-3,2 1 13,-1-1 11,-1 0 9,0 1 18,0-2-7,-4 2-3,1-2 12,-1 2 12,-2-2-23,1 2 2,2 1 3,-4 0-12,0 0-5,0 4-19,-4-5-8,4 5-5,-9 2-11,-2 4 2,-2 3-8,-5 5-4,1 3-10,-1 4 4,0-3-4,1 1-2,5-1 1,1-4-4,4 0-1,3 1-8,-2-3-19,6 1-9,3-2-19,4 3-18,3-4-11,4-2-30,9-1-39,5-5-63,0-2-278,1-2-529,12-5 235</inkml:trace>
  <inkml:trace contextRef="#ctx0" brushRef="#br0" timeOffset="17522.8973">3892 9528 72,'-5'-10'229,"-5"5"-14,0 1-11,-4 1-6,-3 6-2,-4-1-14,0 5-17,1 3-15,2 5-14,1-2-7,0 3-17,3 2-4,4-1-12,2 0-10,2 0-10,3 1-2,3 6-8,3-8 2,3 0-12,0 0-8,3-4 8,1 0-13,3 0-5,1-5-12,0-3-10,3-1-12,4-1-5,-5-4-4,-1-3 0,6-2-6,-2-2 2,-1-2-2,-1-3 8,-3-6-8,0 2 5,1-2 0,-5-4 1,0-1 3,0-3-2,1 1 0,-4-2 4,0 2 14,-1 3 6,-2 5 7,0 3 18,-3 5 5,1 1 5,1 1-11,-3 2-7,0 1-12,1 2-5,-1 4-2,0 0-2,0 0 3,-4 22-6,1-2 0,-5 3 8,2 5-9,-1 0-3,-3 1 5,2 3 0,0-6-3,0 1 0,0-3 1,2 0-1,-2-4 0,2-6 1,3 1-1,-1-4 7,0-3-12,1-1-3,2 0 4,-1-2 1,2-2 7,-2 0-7,2-3 0,0 0 14,4 5-8,-4-5 3,0 0-2,18-11-2,-7-1 4,6-4-3,1 0 0,-2-6 3,2 4-6,-1-2 0,0 1-7,0-3 1,0 1-2,0-1 2,-2 1 1,-2 0-1,3 0-4,-8 6 2,2 1 0,-4 4-1,-1 2 2,1-3-2,-2 6 4,-3 2-1,2-1-11,0 1-7,-3 1-15,0 2-4,0 0-7,0 0-6,0 0 7,-17 11-1,6-1-4,-2 3 0,-2 4-5,3-5-3,3 2 3,0 1 1,1-1 7,2-3 1,2 4 1,1-3 7,3 0-2,0-1 8,0 6 0,3-5 5,0-2-1,4 6 2,0 0 4,0-2 2,1 0 4,2-3 1,-3-3-3,5 2 3,-4 0 0,0-3 7,1-2-6,-1 4 5,-1-4-10,3 1-22,0 1-18,-4-5-23,6 3-30,-2-5-33,-1 0-21,0 0-39,-3 0-129,3 0-353,-4-3 157</inkml:trace>
  <inkml:trace contextRef="#ctx0" brushRef="#br0" timeOffset="18242.3379">5090 9368 65,'8'-14'157,"-2"-8"1,1 6-3,-1-1 5,-1-1 8,0-2 0,-1 3 3,-3 1-4,0 1-5,-1 5-9,0-1-4,-1 5-8,0-1-9,-1 2-17,1 3-14,-4 2-10,5 0-13,-12 12-16,-1 3 0,-1 14-9,3 4-5,-6 13-3,3 5-8,0 2 0,1 3-4,2-1-2,1 1-5,2-2-1,-1-1-2,-2 1-3,4-7-6,-3 2 6,4 2-1,-5-4-2,4-13 0,-3-1-3,2-1-4,-1 0 5,1-3-4,1-4 0,-3-1-10,3-5-9,1-9-14,-1 3-11,3-3-20,0-2-20,-2-3-34,2-2-46,0-3-42,4 0-34,-10-11-150,6-2-409,-1-5 181</inkml:trace>
  <inkml:trace contextRef="#ctx0" brushRef="#br0" timeOffset="18913.013">4810 9661 51,'2'-5'206,"1"0"-22,-1-3-14,3 1-18,2-1-10,7-4-8,5-2-6,5-1-8,1 1-10,12-3-7,-1 1-13,-9 6-8,1 2-4,-2 3-12,-4-2-3,2 5-8,-10 0 4,-1 0-8,-5 4-8,2 0-3,-6 3 0,2 4-5,-2-1 1,-1 4-1,-3 0 3,0 0-1,0 3 2,0-3-5,-3 2-3,3-2 0,0 0-3,0-4-4,0 3-3,3-2-1,-3 0-3,3-1 1,1-1 1,0 0 0,5-3-1,1-1-4,4 1 4,1-4-4,-1 3 1,2-6-4,-1-1 0,2 0 4,-3-4-4,0 1 3,2 2 3,-5-5-5,2-2 4,-3 0 0,-2-2 5,-1 1 7,-1 1-1,-5-3 7,3 3-4,-4 0-3,-4-2-7,0 2-2,0 2-3,-2-1-6,-2 3-1,-4 0-7,-2 2 3,0 3-1,0 5-4,0 0 2,0 4-2,1 1-2,-2 1-4,5-1 2,1-1-2,2 2 1,3 0-3,0-2 4,4 2-3,1-1 5,4 1-1,2 1 3,1-4-2,5 2 1,2-3-1,1-2 3,5-1-1,0-2 0,0-3 1,3-1-1,-3-3 1,-1-2 4,0-1-2,-1-3-2,-6 5 1,0-6 1,-2 1 4,-1-2-4,-2 2 3,1-3 4,-1 4 0,-5 4 11,0-3 4,0 3-3,-2 1 10,-1 3-16,0 1 1,0-1-5,0 2-12,0 3-14,0 0-6,0 0 0,-6 9 1,5 2 1,1 1 4,4 5-5,0 0 7,5 5 0,-2-3 5,7 3 0,-8-3 0,5 3-1,-3 0 8,-1-5-7,0-1-1,-1-1 9,0-5-5,-2 2-1,0-1 3,-1-7 0,-2 2 0,2 2 1,0-3 2,0-1-3,-1-1 0,4-3 3,-6 0 0,7 0-2,3-3-9,3-1-12,2-5-22,4-4-27,0 3-21,4-6-22,-1-1-32,4 2-24,-1-7-28,-4 2-150,3-5-376,-4-1 166</inkml:trace>
  <inkml:trace contextRef="#ctx0" brushRef="#br0" timeOffset="19131.8871">6087 9169 165,'4'-11'237,"-1"3"11,0 2 14,-1-1 1,0 5-3,0-2-16,-1-1-33,0 3-26,-1 2-20,0 0-23,0 0-18,2 12-7,-5 5-11,-2 14-8,0 5-8,-2 14-9,-4 4-5,1 4-8,-3 3-8,-4 17-1,4-21 3,1-2 13,-2 1-6,4-5-9,-1-4-8,0 4 0,4 0-1,-2-18-9,2 1-3,1-1-1,2-3-3,-3-1-41,4-5-44,-1-7-45,1 0-49,2-5-50,0-1-43,1-7-27,-1 0-211,-1-3-514,2-1 228</inkml:trace>
  <inkml:trace contextRef="#ctx0" brushRef="#br0" timeOffset="19365.8296">5938 10047 306,'4'-29'118,"2"4"15,-3-3 7,-1-4 4,1 1 9,-2-5 16,-1 2 5,3 0 9,0-2-6,-1 2 1,3 3-8,1-3-14,0 4-10,0 0-10,2 3-12,0 2-6,5 2-15,-2 3-11,2 5-13,2 4-4,-2 1-4,2 2-6,-1 2-9,2 3-1,-2 5-12,2 2-5,-1 4 1,-1 9-9,-3-2-4,-2 2-3,-2 3 1,-5-1-6,0 5-1,-4-6-9,0 2-3,-5-3-14,-3 5 7,-1-9-15,-5 6-1,4-10-3,-4 3-5,3-4-9,1-1-7,-4-2-14,3-3-2,5 1-30,-6-3-25,5 0-32,1-1-32,4-3-29,-2 1-42,2-2-141,1 0-421,2-4 187</inkml:trace>
  <inkml:trace contextRef="#ctx0" brushRef="#br0" timeOffset="19665.4699">6256 9477 28,'3'-3'321,"-2"0"-36,4-1-30,-1 2-27,2-1-22,-1 3-20,8 5-19,0 0-18,2 6-16,-3-1-9,4 7-16,-2 3-12,-1 2-7,-5-6-7,-2-2-9,0 2-10,-3-4-6,1-3-5,-2 0-2,1-1-4,-1-5 0,-1 2 9,2 0 21,-2-3 20,-1-2-16,0 0-2,0 0-9,0-12-9,3 4-7,1-8-4,2-1-4,2-8-6,2-1-9,0-3 2,3 4-7,2-1-1,2 3-7,-1 2-1,-1 3-4,2 0 0,0 2-4,-6 4-19,2 6-38,-3 0-41,-2 1-36,-1 5-40,3 0-41,-2 1-37,-2 4-228,1 0-510,-1 1 226</inkml:trace>
  <inkml:trace contextRef="#ctx0" brushRef="#br0" timeOffset="19993.6954">6855 9403 217,'-10'-6'295,"-3"3"-9,1 1-23,4 0-24,-3 4-25,0 0-21,3 3-22,-4 6-17,4-1-13,0 5-16,0-1-11,3 3-8,3 0-15,2 0-9,0 0-3,6-2-6,-3 0-8,5 2-10,1-5-8,1-2-2,-1-3-2,4 0-6,-2-4 1,-1-2-2,5-2-5,-3-2 3,1-2 0,-5 0 6,4-3 12,-4 2 7,0-9-2,-1 1 8,3-1 1,-8 0 3,2-3-10,-1 1-2,-3-1-6,-2 1-1,-2 1-12,1 0-1,0 4-9,-2 3-5,-1 0-2,-1 0-17,1 3-11,-3 0-21,0 2-22,-2 4-30,-3 1-30,0 3-37,1 7-47,0-2-45,3 3-42,-2 0-211,3-1-532,1 4 236</inkml:trace>
  <inkml:trace contextRef="#ctx0" brushRef="#br0" timeOffset="20771.7947">7244 9457 38,'-3'-14'328,"3"-3"5,-3 2-24,0-2-16,-3 3-21,4 5-18,0-2-15,1 2-26,-1 2-18,1 1-20,0 1-23,-1-1-20,1 3-16,1 3-12,-6 0-14,6 0-5,-18 12-12,3-2-8,-1 4 4,-4 4-9,0 3-19,2 3-1,0-4-3,2 1-4,1 1-4,5-7-1,3-2-9,1 3 0,3-3 2,1-4-6,3 0 4,3 2 1,-2-5 6,6 1-7,5-2-4,2-5 5,5 0 2,4-4-7,0-4-1,0-1-4,-2-4 7,0-1-7,-1-5 0,0-1 2,-3-1-3,-1-4-3,-1-4 5,-1-2-1,3-10-5,-5-5-1,-6 17 1,1 1 4,-1 2 13,-5 7 13,1 0 3,-2 6 22,1 3-18,-2 2 11,0 3-14,0 0-13,0 5-2,0 0-6,-6 12 4,-3 3-8,-5 11 3,0 4-6,-7 10 7,4 4-5,6-12 4,-3 13-6,4-13-6,2 1-7,1-4 16,4-1-22,1 1-15,1-11 0,1 2-15,1-6-1,2-2-11,1-3 7,2-3 2,4-1 5,4-3 3,1-3-4,5-8-3,1 1-5,-1-5-8,3 0-3,-2-6-4,1 0 4,-2-6 2,1 1 9,-4-2 4,-3 2 6,-1 2 6,-5 7 17,-2 1 27,-1 2 19,0 4 28,-1-1 4,-1 2-13,-3 2-9,1 2-8,-1 3-3,0 0-15,0 0 7,-13 6-11,6 5 5,-2 0-5,-1 2-5,3 4-3,0-2 4,-2 2 4,5-2 9,-2-1-22,2 3 0,4-3-6,-1-3-4,2 1-12,-1-3-8,3 0-8,1-2 2,6-1-4,-4-2 5,2-1-10,8-3-15,-2 0-9,0-3-8,0-4-8,4-7 8,0 0 2,1-3 8,-2 0 13,1-4 1,-4 0 7,2 2 25,-4-1 23,-2 3 20,-4 3 23,1-3 36,-2 8 15,-2-3 21,0 4-1,-2 0-10,2 6-4,-3-3-24,0 1-19,0 4-3,0 0-10,0 0-3,-8 9 0,2-1-5,-2 3-2,2 5-8,-4-2-3,5 2-6,-2-2 2,2 3-5,-1 0-7,4 0-12,-1-2-16,2-2-23,1 3-27,1-5-22,2-2-29,-1 1-43,4 1-52,3-6-72,1 0-309,4-2-642,1-1 284</inkml:trace>
  <inkml:trace contextRef="#ctx0" brushRef="#br0" timeOffset="21179.4434">8027 9314 221,'0'-11'316,"0"1"9,-3 0-14,0 3-16,-1 2-38,-3 0-31,0 3-20,-3 4-21,-4 5-18,0 1-16,-5 8-14,3 2-17,0 1-16,-1 3-7,4 0-8,4-1-6,0 3-14,3-7-9,4 1-6,0 0-3,2-2-3,2 1-2,4-3-12,-5-2-4,4-3-7,4-2-7,-1 2 4,6-5-10,0-3 2,3-2-17,3-2-9,0-4-10,-1-4-10,3-2-3,-3-2-4,0-4 0,-1-1-4,3-3 2,-2-2-1,4-13 3,-6 8 4,-2-3 5,1-7 6,-3 13 4,-3-5 16,-2 3 11,-1 4 21,-1 0 18,-5 11 19,-1 0 13,3 4 3,-3 1-11,0 4-13,0 1-9,-1 3-1,1 1-15,-12 9-1,1 4 0,0 6-1,-6 5-2,7 2 1,-2 1-10,2 5 2,0-4-4,3 5-5,-2-3 10,2-3-10,4 3 7,-1-2-7,1-3 5,2-6-4,0-2-8,2-4 6,0 3-16,1-6-10,-1 0-16,3 0-15,1-1-7,-1-5-11,3 1-27,1-4-41,2-2-42,1-4-39,3-2-46,-2-5-239,1 3-542,-2-5 241</inkml:trace>
  <inkml:trace contextRef="#ctx0" brushRef="#br0" timeOffset="21649.4734">8161 9293 103,'-5'-1'206,"2"-1"-11,1-1-10,-1-2-16,3 5-21,-3-1-17,3 1-13,0 0-11,13-8-9,-5 4-10,2 0-5,6 3-12,-4-3-5,2 0-10,0 0-5,-1-1-13,1 2-14,-3-2-21,-1 1-23,3-3-16,-5 1-24,-2-1-7,5-2-2,-1-1 0,-1-2 7,-3 2 8,0-6 12,0 2 26,-2-2 12,3 2 26,-5 2 19,-1 0 20,3 3 26,-2 0 10,-1 1 5,2 2-5,-2 1-6,2 0-6,0 1-2,1 2-12,-1 1 5,-3 1-1,10 3-7,-6 1-2,3 6-3,-2 0 0,0 0-4,-2 1-1,0 4 6,-1 2 0,1 0-6,-3-5 3,0 0 0,0 0 4,0-2-9,-1-2 3,2 3-3,-1-5-3,-1-1-2,1 2-2,-2-3 18,4-1 15,-2-3 18,-2 3 23,2-3-3,0 0-14,0 0-16,3-13-12,4 4-6,-5-3-7,3-2-4,5-2-18,1 1 3,3-4-7,2 1 1,4 2-10,-6 6-8,0-1 0,1 9 7,5-6-23,-5 8 3,0 1 2,-1 2-8,-6 1-1,3 5-2,-3-2 6,-1 2-17,-2 1 14,-1 5-2,-2-1-2,-2-2-2,-3 5 3,0 2 2,-2-3-1,0 1-18,-2 0-50,-1-1-49,-1 0-59,-5 2-63,2-6-78,0 3-324,1-6-693,1-2 307</inkml:trace>
  <inkml:trace contextRef="#ctx0" brushRef="#br0" timeOffset="32232.2456">9156 9420 58,'-2'-6'172,"-1"-5"0,1 5-8,-1 2-7,2-1-4,1-1 1,-4 4-8,3-2-10,-1 1-14,2 3-14,0 0-14,-1-5-14,1 5-15,0 0-4,-7 8-6,7 1-11,-5 3 4,3 5-6,-3 1-9,-1 7-3,1-1 2,4-5-4,1 2 0,-2-3-8,2 0-3,2-2 1,-1 1-1,3-5-2,-1-3-1,1 1 0,1 0-5,2-5 0,-2 2 2,5-2 0,-3-3-4,2-2-2,2-1 5,2-5-1,0 0 2,-1 0-8,-1-6 2,-1 0 2,0-1 0,-2-3-5,1-1 2,-3 0-3,2-1 1,-4-2 1,0 3 2,1 4 8,-4 3 13,2 1 6,-2 4-4,0 0-5,-1 1-9,2 1-6,-2 3-3,0 0 1,0 0 0,-3 17 1,2-5-3,-3 1 6,4 4-8,0-1-4,1 0 3,2 0 3,1 2 1,0-5-5,2 2 4,0-6-1,5 0-2,-1-3 4,-2 1 1,6 1 2,-3-6-4,3 0 1,3-4 1,-1-1-1,-2-1-2,0-2 3,2-1 1,0 0 3,-4-3 9,0-1 10,-2 3 5,0-6 2,-3-3 4,0 2 4,-4-2 2,0 0-1,-2-5-3,-2 3 1,-2-7 2,-1 1 2,-2 8-7,1 1-1,-3 3-3,-1 0-4,2 5-13,-2 1 1,2 0 3,-4 3-8,2 2-14,0-1-21,0 3-14,1 3-25,0 2-28,0 2-34,1 1-33,3 1-35,4 1-25,1 0-35,2-3-127,6-1-406,3 1 180</inkml:trace>
  <inkml:trace contextRef="#ctx0" brushRef="#br0" timeOffset="32469.5635">9778 9327 47,'-2'-3'305,"-1"0"-28,-2-1-2,-2 3-19,4 1-24,-7 0-20,4 3-20,-1 2-21,-4 7-16,1 2-11,0 1-14,0 10-16,-1 0-10,3 3-8,-1-5-11,4-3-4,3-2-15,1 6-4,1-5-3,3-2-1,-2-5-4,4 2-17,3 0-1,-1-7-5,1-1-1,2-2-7,1-3-5,3-4-18,2-1-19,4-4-23,1-2-29,-4-4-31,0 0-34,1-3-22,-3-5-10,2 0-15,-3-2-11,-2-2-8,-3 0-4,-1 0-106,-4-2-337,-1-2 149</inkml:trace>
  <inkml:trace contextRef="#ctx0" brushRef="#br0" timeOffset="32628.3127">9918 9235 633,'-4'-27'-5,"3"10"4,-3 0-1,2 3 3,-4 4-7,2 0-10,-1 2 10,0 2 2,0 3-4,2-1 5,-2 0 10,1 3-14,4 1-12,-4-3 5,4 3 6,0 0-5,0 0 7,0 0-2,0 0-1,0 0-2,0 0-4,0 0-15,0 0-12,0 0-26,0 0-74,0 0 32</inkml:trace>
  <inkml:trace contextRef="#ctx0" brushRef="#br0" timeOffset="33232.3867">9977 9048 101,'0'0'116,"0"0"-15,2-2-2,-2 2 1,0 0 12,0 0-6,0 0-6,0 0 8,0 0-7,0 0-8,0 0 6,0 0-1,0 0-11,0 0-6,3 10-4,-3-6 15,0 4 14,0 9 5,0 1-1,-3 10 6,2-2-10,0 9-2,-3-1-7,0 1-7,1 1-11,-1 9-3,1-9-11,-1-4-6,0-2-7,0-1 2,-1-4-11,2 2-3,3-10 0,-2-4-8,2-3-4,0 2-2,0-4-9,0-4 0,0 4-2,1-4-4,0-2 0,4 2 1,-2-2-3,1-2 2,6 0 1,-2-3-5,5-4-21,1 0-11,-1 0-24,6-6-12,-5 2-5,-2 1-5,0-5-4,2 5 2,-2-3-6,-3-3 6,0 0-4,2 1 7,-4-2 11,2-7 1,-1 8 3,1-9 10,-2-1 9,-5 1 7,4 0 17,-2-1 11,-2-1 11,2 1 10,-3-2 13,2 5 11,-1 4 8,-1 2 14,-1 5 2,1 2-1,-1 4-3,0-1-10,0 3-16,0 2-6,0 2-3,0 0-4,-4 13-2,1 5 2,2 11-4,-8 3 0,2 4-2,-4 9 0,3-10 0,-4 13 0,3-14 1,0-1-5,1 0 7,-1-3-3,0-4 7,3-3-2,0-4 0,3-6-1,-1-3 0,4-2 2,-3 0 1,2-4 9,1 1 16,0-2 11,0-3 17,-4 3 13,4-3-1,0 0-10,7-11-12,-4 0-6,4-4-8,3-9-9,5-2 0,0-1-4,2 2-12,2 2 3,-3 4-6,6-2-8,-3 3-3,0 6 0,-1-1-4,-5 7 10,1 2-17,-2 1-1,1 3 1,-4 1 0,-2 4-6,2 1 15,1 3-17,0 1-2,-2 4 3,-2-1-1,0-2-2,-2 4-5,0 2-20,1-1-23,-3-1-7,0 2-32,-5-2-33,2 2-29,-1-5-37,-1-1-35,1-1-46,0-1-229,-1-3-542,2-1 240</inkml:trace>
  <inkml:trace contextRef="#ctx0" brushRef="#br0" timeOffset="33437.9138">9944 9287 226,'-10'-5'288,"3"1"-2,0 0-16,3 3-28,1-2-25,1-1-21,0 2-28,2 2-16,7-5-13,4-3-11,13 1-18,2-1-7,15 0-13,0 0-23,-1-1-38,-11 6-49,11-2-56,-14-1-61,4 6-60,-5-4-184,1 2-411,-4 2 182</inkml:trace>
  <inkml:trace contextRef="#ctx0" brushRef="#br0" timeOffset="34371.292">11317 9109 94,'0'0'179,"0"0"-27,0 0-13,0 0-5,-6 17-7,2 2-12,-3 8 7,-1 4-6,-4-3-11,-2 17-5,3-16-2,-2 2-13,2-2-4,-2-1-2,4-5-3,-2 1-3,3-9-4,3-1 0,0-2-4,1-2 3,1-1-2,-1-5 11,3 3-1,-1-1 3,1-1 4,-2-1 0,2-2 7,1-2 0,-2 4 6,2-4 8,0 0 3,0 0 5,0 0-7,0 0-15,0 0-11,6-29-2,-2 12-10,3-12-6,-1 0-5,2-2-16,4-16-1,-1 1-5,-1 11 0,2-11-4,0 2-6,-3 10 6,3 3-16,-4 2 6,1 0 0,-4 11-4,2 2 7,-3 4 1,-1 2 0,0 3 2,-3 2-10,2-1-7,0 5-14,-2 1 10,0 0 1,12 16 1,-4 8-2,3 1 1,-1 4 2,4 14 13,2-1-6,-8-8-9,4 0-2,-1 12-4,-2-15 7,-1 0-3,0-2-15,1 0-9,0-3-17,-3-2-4,-2-8-15,1-1-8,-3 1-10,1-4-10,-1-2-11,-1-2-5,-1-2-11,0-1-6,0 0-7,0 0-1,0-5-35,0 2-41,0-2-33,0 0-200,-8 0-470,8 0 208</inkml:trace>
  <inkml:trace contextRef="#ctx0" brushRef="#br0" timeOffset="34568.4322">11200 9397 202,'-3'0'293,"-1"0"-20,4 0-29,-3-5-24,3 1-22,0 4-19,12-10-13,7 0-21,5-2-16,2-2-22,12 4-50,-10 0-59,1 2-69,11-3-73,-11 3-189,2 3-361,6 1 160</inkml:trace>
  <inkml:trace contextRef="#ctx0" brushRef="#br0" timeOffset="35158.0276">12280 9147 264,'-8'-9'279,"4"-1"-4,-2 5-19,2 0-33,0 1-27,-1 1-26,5 3-14,-8 4-20,-1 4-13,0 5-11,-4 8-10,-1 5-7,2 0-8,-3 3-17,5-3-3,2 0-4,-1-1-3,8-6-13,-5 0-2,6 0-11,3-2 3,-3-1-3,4-5-8,1 1 0,-1-3-1,1-2-3,1-1-3,1-1 2,0-3 0,2-1-3,-2-2 1,-2-1 3,2-3-5,0-1-3,-1-1-2,0-2 1,-2-3-4,0-3 2,-3-4-3,2 0 0,-4 0-2,1 0-2,-2 1 2,0-2-1,1 1 3,-2 0 2,1 2 3,-1 0 7,3 3 8,2-1-7,-4 1-4,4 2-7,1-3 2,2 5-6,4-2 1,3-1-5,5-3 7,4 7-8,0 1-4,2 4-1,-2 4-1,2 4-1,-4 4 3,2 6 0,-4 2-1,-3 6 3,-1 1-1,-3 6 1,-6 2 3,-1 2-7,-2-3 4,-2 1 0,-2-4 2,-2 0 2,0-2 1,-2-7 4,3-3 0,1-3-3,-2-2-1,3-4 8,-2 1 7,3-2 23,1-2 20,-2-1 7,2-2-12,0 0-16,0 0 1,-3-18-4,3 2-10,0-3 2,5-2-1,-3-4-5,5-4 4,-1 5-5,3-3-7,-1-1-5,2-1-3,0 5-1,5 1 12,-1-1-14,6 3-1,0 3 2,2 4-8,0 2 8,1 6-11,0 6 3,-3 0-1,-3 4-4,-2 3-1,2 7 0,-6-1-1,-5 4 0,1 7 2,-4 3 1,-3 0-1,-5 3 4,-2-3 1,0 0-2,-2-1-12,0-1-14,1 1-23,-1-11-23,2 2-32,-3-5-33,3 1-57,4-4-30,2-2-28,0-1-222,3-3-516,3 0 229</inkml:trace>
  <inkml:trace contextRef="#ctx0" brushRef="#br0" timeOffset="35780.7789">13271 8981 65,'-2'-10'257,"-2"4"-21,2 2-23,-2 0-29,4 1-24,0 3-14,0 0-17,-7 14-11,7 1-13,-4 5-10,1 7-6,-1 2-4,-2 6 2,-1-1-1,0 0-2,0 0 2,1-2-3,3 0-5,-5-4 2,3-4-6,1-4-1,2-4 2,-1-4-8,-1 1-4,1-5-1,3 1-3,-4-2 3,4-1 18,-1 0 24,-2-4 1,3 2 16,0-4 13,0 4 3,0-4 12,0 0-5,0 0-18,0 0-20,0-20-3,1 9-15,2-16-2,2 2-14,-1-6-14,1 0-4,2-16-1,-3 11-7,9-10-12,-7 12 5,2-13-7,1 13-3,0 2-5,1 2-6,1 5-6,2 0-1,0-1-2,1 8-4,-1-1-1,5 4-3,0 3-11,-2 5 10,6 5-7,-5 3-17,3 3 3,-5 3-42,5 5-2,-10-1-15,1 4-15,-4 0-4,-2 2-3,-7-3-12,-4 11-31,-9-1-33,-7-1-40,-14 6-27,-4-6-6,3-3 10,-4-4 26,14-6 28,0-3 41,4-2 28,3-3 41,6 0 28,5-2 33,1 1 6,2-1 9,3 0-9,3 0 4,0 0 6,0 0 7,13 9 6,3-2 9,-2 0 0,7 5 10,-2 1 2,3 3 7,-3-3-1,2 5-4,1-1-2,-3 0 1,0 1-4,-2-3 12,-2 2-6,-2-6-1,-1 2-7,1-2-4,-2-2 3,-1 2-5,-3-5-2,2 2-5,-2-2 11,0 1-20,0-5-12,-2 6-12,3-4-12,-1-1-15,1-1-37,-1-2-31,3-1-29,5-3-17,-2-5-16,0 2-21,-1-3-118,1-2-339,1-8 151</inkml:trace>
  <inkml:trace contextRef="#ctx0" brushRef="#br0" timeOffset="35984.9235">13720 9065 68,'4'-24'171,"-1"5"17,2 2 26,1 2 6,-6 3 17,5 0 2,-5 0 2,2 7-10,-2-1-19,3 0-18,-3 4-36,0-1-20,0 3-19,0 0-4,-3 12-18,-4 5-6,0 8-7,-3 2-4,1 2-15,-6 4-3,5 1-5,-3-3-3,3 1-5,-2 0-11,4-1 2,-5-5-3,6-1-9,2-7-13,0 2-21,-2-3-29,6-5-29,-2-2-42,0 0-41,-1-1-35,4-2-34,0-2-17,0-2-193,0-3-461,0 0 205</inkml:trace>
  <inkml:trace contextRef="#ctx0" brushRef="#br0" timeOffset="36325.7417">13617 9239 6,'-3'-4'273,"3"-1"0,0 1 0,0 0-20,0 4-32,0-4-20,2 0-29,-2 4-15,8-5-15,1 5-15,5-1-15,7-8-9,0 7-10,3 2-8,-2-1-9,0 1-9,-3-4-5,0 3-5,-4-1-3,-1-1 0,-4 0 7,-1 0 15,-2-1 11,1 3-9,-2-5-5,-1 1-8,1-4 14,0-1-20,-4 0 2,3-2-8,-3-5-9,-2 4-9,2-4-4,-2-3 8,1 3-12,-1 0 1,0 0 2,0 5 7,2 2 9,-2 3-5,0 0-5,0 3-8,0 0-11,-2 0-6,2 4-6,0 0 2,-3 12-1,1 2 0,-3 6-3,1 7 7,-1 3-3,-3 3-4,0 0 4,1 1-2,-1-2 6,2 2-7,0-3 9,-1-3-11,-1-1 8,2 0-7,-1-3 2,4-7-3,-2 0-11,2-5-24,0-3-28,0 1-29,0-3-34,3-2-31,-2 2-30,0-4-25,2-3-28,2 4-264,-2-4-542,0 0 240</inkml:trace>
  <inkml:trace contextRef="#ctx0" brushRef="#br0" timeOffset="36814.9673">14383 8949 47,'2'-12'247,"1"2"-1,-1 3-9,1-2-16,-3 4-18,3 0-12,-2 2-5,-1-2-13,0 5-10,-1-4-14,1 4-19,-3-5-11,-7 0-18,1 3-9,-5 1-14,-10 4-4,-2-1-8,2 5-10,0-4 0,-4 4 0,5 1 1,2-4-4,5 4-2,-3 1-6,0 1-6,6 2-1,2 0 0,-1-2-9,2 1 3,3 4 6,5-4-13,0 3 0,2-4 1,4 5-4,2-2-1,4 2 1,-1-3 5,9 3-4,0-2 8,-3-4-11,7 0-3,-3 0 0,2-2-2,2-2-3,-5-1 7,-2 3-7,-4-3-3,3-1-2,-3-1-1,-2 1 1,1 3-4,-4-3 4,0 2-6,-1 0 1,-2 0 11,3 3-5,-4 1-4,0-2-1,-2 3 4,-1-1 7,0 3-6,0-2 3,-4 2 4,-3 3 4,-3-1 5,-5 3-2,-1-2-1,-3-1 2,1-2 5,-3 1-7,0-3 1,-3-1-2,0 1 3,1-3-7,1-2-5,1-1 4,0-1-5,7-3 7,1 2-14,-1-2-11,0-4-17,4 3-18,0-2-21,-1-3-22,1 1-17,1-3-28,-4 1-36,0 1-34,0-4-49,-1 4-48,0-3-151,-7 2-485,-1-5 215</inkml:trace>
  <inkml:trace contextRef="#ctx0" brushRef="#br0" timeOffset="40274.844">2346 10759 1,'0'3'90,"0"-3"-7,0 5-3,3-3 3,-3-2-7,0 0 1,1 3-4,-1-3 5,0 0 12,0 0-6,0 0 2,0 0 12,0 0 0,0 0 7,0 0 8,0 0 10,0 0 4,0 0 9,9-5 4,-8 2-12,-1-2-12,2-2-11,-1-1-10,0-3-12,2 1-5,-3-1-7,3-6-6,-2 7 13,-1-3-7,-1 1-2,-2 3-10,3-4-8,-4 3 1,1 1-10,2 4-5,-1 0-9,0 1-3,-3 0-2,1 2-9,0 2-5,4 0-3,-13 6-2,3 0 0,-1 6-1,1 0-1,-2 3-1,-1 4 0,-2 2 0,7-4-2,1 1 2,0-1-10,0 1-11,2 0-1,0 1 6,4-2-5,0 1 3,2 1 4,3-2 1,-1 2 11,3-4-9,-1 4-2,5-2 4,0-2-1,4 4 7,0-1-5,0 4 2,4-4 0,2-1 2,-4 0 4,1-1-3,-2 2 2,-4-6-4,-1 0 6,0 1-5,0-4 6,-3 0-6,0 1-4,-3 0 3,-1-4-1,-1 4 5,-2-3 2,-3 3 3,-5-4-1,-1 7-4,-4-4 5,-7-1 1,-1-2-3,0 1-2,1-2 3,5-1 2,-8 0 0,4-4-6,3 0 4,-1-3 2,3 1 0,0-1 0,4-2 1,0 2-2,3-2-2,0 0-6,-1-1-10,2-1-17,4-1-28,0-2-38,2 0-45,3 0-23,1-5-34,3 2-191,0 3-419,3-3 186</inkml:trace>
  <inkml:trace contextRef="#ctx0" brushRef="#br0" timeOffset="40831.2385">2779 10953 140,'-6'-3'235,"6"3"-13,0 0-13,-3-2-24,3 2-11,0 0-20,0 0-18,0 0-11,0 0-11,0 0-18,0 0-9,0 0-13,0 0-6,0 0-12,9-5 0,0 2 0,4 1 1,1-1-4,9-2 3,2-1-7,3-1-3,13-1-8,-3 1 7,2 1-11,-2 1 5,-9 1-9,-1 2-2,2-1-7,-2 1-1,0 0 2,-1-2-4,-3 2-2,-3-2 1,-7 4-6,-4-1 3,1-2 2,-4 2 0,0-1 0,-1-2 3,-2 2-7,0-3 1,-2 0-4,1-1 0,-3-4 0,0 0-5,-2-2-10,-1-1-1,-1-2-2,0-2 4,-2 2-1,-2 1 2,-1-1 9,1 3-8,1 0 2,-3 0 7,3 2 9,0 5 3,0-2 8,1 0 14,1 5-4,1-2-1,-1 0-7,4 1-6,-2 2-9,3 1-6,0 0-8,-3-4 6,3 4-5,0 0-2,10 15 3,-3-8 8,3 8-10,5 3-2,1 3 6,-2 0 0,0 2-2,-1 3-1,-2-5-3,0 1 5,-8 5-1,-1-6-1,-1-2 1,-3 1 9,-2-1-8,-4 4 0,-1-7-1,1 4 1,-6-3 1,4 0-12,-1-5-8,0-3-15,-2-2-23,3 3-15,0-4-33,3-5-40,3-1-43,1-1-58,3 1-142,-6-7-417,9-1 185</inkml:trace>
  <inkml:trace contextRef="#ctx0" brushRef="#br0" timeOffset="41638.8176">3759 10946 108,'0'0'165,"0"0"-5,0 0-5,0 0-4,0 0-10,4-12-11,-3 8 3,1 0-8,-1-1-3,2-2-5,-3-1-2,3-1 3,-3 1-10,4-1-9,-4 0-6,0-4-3,0 3-10,0-2-8,-3-2-6,2 3-7,-2 1-2,2-2-7,-2 2-2,0 3-3,-1 2-10,1-5 0,0 4-5,-1 2-5,3 0-4,-6 2-4,1-2-3,-1 5-3,-3 0-5,-3 6 5,1 2-3,-7 4-2,2 4-3,1 3-1,0-1 2,-1 6 12,3 0 0,3 2-3,-2 0 4,2 0-9,1 2 4,3-3-15,-1-1 11,6-6-4,2 2-1,0-3 4,0-1-1,0-2-3,7 0 0,-4-2-1,1-3 2,0-1-1,2-2-2,1-1 0,0-1 4,0-4-2,2 0 0,0-3 0,1-2 2,6-3-4,-3-4-1,-1-2 0,5-3-6,-1-4 0,-1 1 1,-1-2-1,-1 0 0,-3-4-3,5 3 2,-9-3 1,5-1 1,-5 6-1,-2 2 3,3 1 0,-3 2-1,1-1 11,0 5 1,-4 1 6,1 5 7,0-1 4,-1 0-10,-1 4-7,0 2-11,0 0 0,0 0 0,0 0-1,-5 16 4,4-1 7,-4 5-11,2-1 2,-3 7 2,3 1-3,-3 2 4,4-3-4,-1-8 2,6 3 3,-5-3-4,5-1 2,-2 0 0,2-3 0,0-4 3,3 2-1,-2-3-4,-2 0 4,4 2 0,0-6-1,0 1 1,1-2 2,-2 0-3,4-1 4,-1-4 0,2-1-4,4-3 1,0-1-4,6-2-7,0-3-14,0 0-21,-2 0-19,0-5-26,2-1-16,-2 0-16,-1 1-14,4 1-22,-1-2-24,-2 3-167,-1-2-377,-4 5 167</inkml:trace>
  <inkml:trace contextRef="#ctx0" brushRef="#br0" timeOffset="42378.3396">4419 10631 157,'3'-5'200,"-3"1"-8,0 1-17,0 3-21,2-2-16,-2 2-23,0 0-13,0 0-6,0 0-12,-6 21 3,2-4 0,-3 11-7,0 2-3,-4 0-5,3 3-3,-3-4 0,0 5-7,1-5-4,-1-4-2,-1 4-1,3-5-5,-1-1 7,1 0-4,2-5 1,-1-3-4,3 2 2,0-7-6,-1 2 0,2-4-6,-2 0-3,2 0 0,1-3-10,2-1 0,-3 1 0,2-2-4,2 2 2,0-5 4,0 5 3,0-5 8,-4 3 10,4-3-2,0 0 7,0 0 0,0 0-4,0 0-3,0 0-12,6-20 0,-3 10-5,1-5-5,0-4 9,0 0-12,6-4-5,-4-4-3,4-3-1,1-1-2,0 1-4,4-11 3,-3 10-1,3-12-1,-2 11-1,4-8-3,-4 10-1,-1 0 4,1 0-5,0 5 0,-5 0-2,2 1 3,-2 7-1,0 2 0,0-2-1,-1 4-4,0-2 7,-3 4 10,3 0-2,-3 2 4,-1 2 3,0-3-6,0 6 5,0 0-2,1-2-5,-4 2 11,3 2-10,-2-2-2,2 1-1,-3 3-5,0-2-4,0 2 1,3-5 1,-3 5-4,0 0-6,0 0 5,0 0-3,0 0 3,5 11-2,-2-3 5,3 7 0,-2-1 1,2 1 3,-2 4-1,5 5-2,-2 5-1,1 1 10,-2 0-12,2 3 7,-1 3 2,-1 11-2,-2-12 1,0 9 0,-1-8-3,0-4 6,-2 0-6,-1-2-6,3 2 6,-2-1 0,-1-3 2,-1-1-1,2-2 2,1-8-6,-2 3 1,0-8-3,0 2 5,1-5 2,-1 4-5,0-6 1,2 5 2,-4-7-3,4-3 2,-2 4 2,0-2-4,1 0 7,-1-4-3,-1 6 4,1-6-3,1 2-1,-1-2-4,0 0-18,0 0-29,0 0-37,3-11-39,-3 6-43,0-3-39,1-1-43,-1-2-258,-1-6-548,1-1 243</inkml:trace>
  <inkml:trace contextRef="#ctx0" brushRef="#br0" timeOffset="42780.624">4338 10790 168,'0'0'186,"-6"0"-15,6 0-9,0 0-9,0 0-8,0 0-13,0 0-10,-7 3-11,7-3-15,0 0-3,0 0-14,0 0-11,0 0 2,0 0-1,0 0 13,0 0 12,19 0-3,-6 1 1,3-2-2,7-2-2,-1 1-7,2-1-7,-1-1-7,3-1-6,1 3 3,-3-3-11,2 4-6,0-3-3,-5 1-3,0 1-5,-4-1-3,-4 1-3,-2-1-6,-5 1 0,2 2 1,-2 0-5,-2-2 3,2 2 1,-6 0 7,7 0-2,-3-1-1,-4 1-2,0 0-2,7 1-5,-7-1 0,0 0-3,3-3-16,-3 3-19,0 0-27,0 0-36,0 0-40,4-1-48,-4 1-42,0 0-32,0 0-161,0 0-439,4 3 194</inkml:trace>
  <inkml:trace contextRef="#ctx0" brushRef="#br0" timeOffset="43254.9606">6251 10978 93,'0'-3'286,"2"0"-28,-2 3-30,0 0-26,0 0-19,0 0-23,3 10-13,-4 0-14,-1 8-14,0 5-11,-3 2-10,0 0-14,-1-1-30,-1 1-40,-1-1-38,-2 0-50,5-8-38,0-2-45,-4 2-143,4-6-325,-1 0 143</inkml:trace>
  <inkml:trace contextRef="#ctx0" brushRef="#br0" timeOffset="43824.3659">6911 10997 36,'3'-8'188,"7"-6"-4,-1-4-8,4-1-10,4-2-7,3-5 7,-4 2-6,2-4-6,3-1-3,-7 0-6,1 2-12,1 0-12,-3-1-7,-5 1-6,2 7-1,-6 6-5,2-3 0,-3 6-4,-2 0-3,-1 6-10,3-4-8,-3 4-12,-3 3-6,3 2-11,-3-4-9,3 4-1,-11 6-9,5-1-3,-5 7-4,4 1-6,0 1-6,1 2-2,-1 1-5,4 3 5,1-3-2,4 7-1,1-7-2,2 8 0,2-9 0,2 10-2,3-1 1,-2-2 0,-2-8-3,4 5 3,0-5-3,-5-1 18,0-2 0,0-2-2,-3 0-3,-1-4 3,0-1-2,-1 2 2,-2-2-2,0-2-1,-2 0-1,-2 1 0,-2 1 1,-5-4-4,-3 0 0,1 2-9,-1-3-11,-3 0-8,4 1-13,-1-2-18,0 1-19,3-3-23,0-1-36,4 1-37,1-4-36,2-1-43,4-1-152,0 0-430,4-4 191</inkml:trace>
  <inkml:trace contextRef="#ctx0" brushRef="#br0" timeOffset="44202.6348">7377 10580 253,'8'-3'297,"-3"0"-24,-2-1-24,0 2-26,-3 2-29,3 0-19,-3 0-17,-3 14-14,-2 3-13,-1 5-7,-4 8-9,-2-2-6,1 1-8,5 0-12,-2-2-4,4 2-10,-2-3-9,5-9-5,1 0-3,1-3-12,3-3-2,-2 0 1,2-3-5,3-1-2,-1-3-2,3-3-7,4-4 4,7-4-2,1-1-11,-3-6 3,2-3-1,0-1-7,-2-5 0,3-3 0,-5-3 0,-4 3-4,5-2 0,-3-3-1,0 3 3,-1 1-3,-2 0 2,-2 4 2,-5 7 10,0 2 14,1 4 4,-1 0-6,-4 5-14,0 2-5,1 2-5,-1 1 1,0 0-4,-10 24-2,-1 1 0,0 8 1,-5 10-3,2 3 5,6-12-7,-1 1 1,5-2 0,1 1-1,5-3-8,-1-4 10,3 1-7,0-10-7,5-4-15,-1 1-9,5-3-13,3-7-17,6-3-29,5-7-45,0 0-37,12-11-32,-4-6-16,-1-3-11,-4-2-12,-8 2-140,5-9-416,-3-5 185</inkml:trace>
  <inkml:trace contextRef="#ctx0" brushRef="#br0" timeOffset="44556.8876">7970 10582 501,'13'-49'44,"-3"0"14,-3 0 20,-3 3 11,0 14 44,-2 3 26,-2 12 26,1 0 9,1 5-6,-2 3-24,0 4-26,0 2-24,0 3-5,0 0-7,-10 24-13,0 4-9,-4 17-3,-2 1-5,-1 2-5,1 6-7,-3-6-4,2 4 0,3-5-3,-1-3-8,6-13 3,1-2-6,-1-4 0,1-1 3,2-10 1,2-2 10,0-4 17,1-1 18,3-2 22,-1-1 29,-1-1 6,2-3 3,0 0-1,0 0-16,0 0-16,6-15-8,-2 3-17,2-5-10,5 0-12,-1-4-9,4-1-9,1 0-6,1 3-4,1 2-5,3 5 2,1-1-15,0 1-3,0 1-2,-6 9-2,1 2-6,1 0 1,-2 2-8,-2 2-1,1 0-2,-6 4-5,2 4 0,-3-4-5,-4 4-9,3 2-4,-6-1-1,-4 3-9,-1-4-12,-4 4-6,-4 2-13,-4-3-1,-3 2-6,-1-3-5,1-5-5,0-1-1,-1-3-4,5 0-2,0-3-4,3 1-12,0 0-10,4-2-22,0 0-19,5-2-24,-1 0-53,5-6-43,0 7-228,8-11-543,2 3 240</inkml:trace>
  <inkml:trace contextRef="#ctx0" brushRef="#br0" timeOffset="44869.1075">8541 10481 111,'7'-8'322,"-3"2"12,2 3-12,-5-4-33,1 1-34,-4 2-33,2 4-19,-11-1-24,0 2-19,-4 4-9,-7 7-22,-2 0-10,2 1-15,-1 0-14,1 1-6,6-1-11,3 0-11,3-2-1,3 1-9,0 0-7,4 5-5,2-7 6,4 3-11,4 1-1,4 2-3,0-3-2,6 4-7,0-1 6,0-3-9,-6-4-2,1 3 1,-5-6-2,0 2-5,0-2-2,-3-1 1,0-1-4,-2 2 0,-2-1 8,-2 1 1,-3 0 4,-5 0-2,-8 7 6,-4-6-3,-1 5-1,3-7-6,-1 0-18,-2 2-17,8-5-26,-2-2-14,3 3-23,1-3-34,2-3-50,4 1-43,2-4-58,3 0-212,2-4-523,5-1 232</inkml:trace>
  <inkml:trace contextRef="#ctx0" brushRef="#br0" timeOffset="45120.2865">8790 10338 41,'6'-10'354,"1"3"-3,-3 0-4,1 4-21,1-2-34,-6 3-38,2 0-29,-2 2-26,0 0-21,0 19-21,-8-4-10,2 9-12,-4 0-13,-3 5-18,2-2-8,-2 5-8,2-2-10,0 0-6,-1 0-13,4-4 2,-2 3-6,4-11-4,2 2-5,1-3-6,-1-3-1,3 1-9,-1-2-3,2-7-3,2 4-9,0-5-6,1 1-1,2-1-5,-1-2-14,4-2-16,1 0-15,2-2-29,2-2-27,2-3-40,5-5-29,-6 4-33,4-9-30,-6 3-40,-1-3-194,-4 0-502,-2-2 223</inkml:trace>
  <inkml:trace contextRef="#ctx0" brushRef="#br0" timeOffset="45367.4668">8641 10502 120,'-6'-1'189,"6"1"-19,-5 0-18,5 0-3,0 0 1,18-7-6,-3 3-5,11 2-4,4-2-16,-1 3-2,12-1 0,-12 4-6,1 0 0,-2 3-12,-5 3-6,-4 1-7,0 3-7,-5 1-3,-4 1 5,-1 1 6,-3 1 16,0 1-5,-6 0 3,-2 2 7,1-9-2,1 7-7,0-5-9,-2 0 9,2-4-29,-1-2-8,2 0-2,-1 0-10,2 0-7,1-4-1,0 1-8,5 1-16,2-4-28,4-2-58,1 0-64,-1-1-78,9-6-82,-3-2-208,1-2-541,-1-1 240</inkml:trace>
  <inkml:trace contextRef="#ctx0" brushRef="#br0" timeOffset="45586.6185">9255 10366 97,'-3'-11'246,"0"0"-3,-1 3-2,-3 2-25,2-2-22,2 4-29,-2 0-39,1 4-44,4 0-54,-10 3-58,5 2-55,0 1-170,1-1-274,0 1 121</inkml:trace>
  <inkml:trace contextRef="#ctx0" brushRef="#br0" timeOffset="45822.7863">9363 10323 311,'0'-6'404,"3"3"-7,-4-2-27,1 1-41,0 4-45,0 0-40,0 0-22,0 0-24,0 0-17,-6 25-16,-1-7-21,-1 10-10,-2-1-9,0 0-24,-3 3 1,3 0-15,0-1-5,4-2-18,0-5-4,2-5-4,-2 2-9,5-2-9,-3 1 1,3-2-17,0-4-7,2-2-16,0-1-4,-1-2-7,4-1-7,-3 1 5,5-5-21,1 1-18,0-3-24,3-3-27,-1 0-32,3-4-32,-2 2-32,2-2-34,-2-7-43,-3 7-204,-3-5-522,-1-1 231</inkml:trace>
  <inkml:trace contextRef="#ctx0" brushRef="#br0" timeOffset="46370.1749">9249 10493 77,'-4'-3'188,"0"-1"-5,1 2-12,0 1-17,3-4-17,0 5-14,6-7-10,2 2-10,6 0-8,5-2-1,2 0-3,0-1 5,0 2 5,0 2 8,0-2 8,2 1 8,-10 2-1,2 1 5,-2-1-8,-3 0 1,-3 3-6,1-2-14,-4 2-9,1 0-9,-5 0-9,7 2-10,-7-2-9,4 3-3,-4 1-6,0 3-2,-2 4 2,0 1-6,-2-1-8,1 6-5,0-4 2,-2 3-4,4 1-3,1-2 1,-4 1-2,4-3-10,1-3 4,2 3-1,-2-2-6,4-2 6,-2 0-5,2-2 0,3 0-3,0-2 3,2-2 2,-1 0-3,4-6-2,-2 3 0,2-5-1,1-4 2,0 1-2,2-1-3,-1-7 2,1 1-1,-4 2 2,4-5 0,-8 3 8,4 1 20,-4 1 3,-1-2 20,0 7 0,-3-2 19,1 2 2,-3 3 1,-2 1-16,2 0-7,-2 3-20,0 1-7,0 0-5,0 0-13,-9 6 8,4 2-9,-1 6-1,-4 1 4,2 1-7,-1 3 17,2-1-21,3-4 0,0 1-5,2 2 3,1-6-4,-2 2-2,6-1-3,-3 0 11,1-1-7,5-3 6,2-2-5,2-2 7,6 0-5,6-4 3,0 0-3,0-7 9,4 0-5,2-1 13,-2-6-11,0-2-10,-1-1 7,2-3 11,4-7-17,-9 6 7,6-10-12,-8 3-3,-1 2 16,-3-1-4,-3-4 1,0-1 8,-3 1 12,-3 2-3,0 3 2,-4 6 22,-1 4 7,0 7 9,-1-1-12,-1 4-13,0 2-20,0 4 4,0 0 0,-11 9-2,1 8 3,-7 7-12,3 5 6,-6 10-3,2 3 1,3-12 0,3 2 2,-2-1-5,1 0-5,4 1 3,-1-4-9,3-4-23,0-1-29,2-3-25,3-2-5,-1 0-32,6-2-12,-2-4-7,2-1-25,5-3-26,-1-1-38,5 0-23,4-4-34,-1-5-241,0-1-569,5-3 251</inkml:trace>
  <inkml:trace contextRef="#ctx0" brushRef="#br0" timeOffset="46678.3945">10207 10556 13,'4'-6'254,"-1"0"-12,1 1-14,-2 1-11,-1 1-11,2 0-24,-3 3-12,3-5-22,-3 5-12,3-2-23,-3 2-12,0 0-7,7 0-10,-7 0-1,7 2-7,-3-2-10,3 2-4,0-2-5,4 0-2,1-2-4,3 0 1,-4-1 3,2 0 7,-2-1 9,1-1 15,-4 0 11,0 3 13,1-5 10,-3 4 18,-1-3 10,-1 3 0,-1 0 6,-1-1-36,-1 2-16,-1 2-14,0 0-13,-10-3-18,3 5 2,-8 1-16,-6 6-2,1 2-5,0 0-4,-4 6-5,3-3-15,6-1 0,-1 5-26,3-6-12,3 3-5,2 0-8,2-1-3,1 2-6,2-4 3,4-2 7,-1 1 2,5 0-7,-1-1 8,1-3-8,2 0-13,3 0-14,-2-3-22,1-2-19,3-2-30,3 2-25,-1-6-32,6-2-43,-5 0-41,1 0-182,2-5-503,-3 1 222</inkml:trace>
  <inkml:trace contextRef="#ctx0" brushRef="#br0" timeOffset="46900.5575">10007 10357 298,'-4'0'284,"4"0"-27,-6 0-32,6 0-15,0 0-18,21 3-7,-4-3-19,6 2-14,2-3-14,5 2-15,-1-1-13,-1 2-11,1-1-16,-4 0-40,2 0-41,-2-1-41,-4 0-49,0 0-56,-4-2-73,0 1-130,-1-2-375,-2-1 166</inkml:trace>
  <inkml:trace contextRef="#ctx0" brushRef="#br0" timeOffset="47267.8185">11433 10135 73,'5'-8'291,"-1"2"-10,1 2-21,-2 0-16,-1-1-14,1 3-13,-2 0-14,2-1-19,0 1-19,-3 2-19,0-4-19,0 4-14,0 0-15,-7-1-9,-4 2-9,-9 5-11,-2 4-8,-3 1-4,-10 7-10,0 8 0,1-2-6,-1 5-5,0 2-3,1-1-1,2 4-7,1-4-3,11-5 1,2-3-5,2 2 2,4-1-2,3 3 3,3-9 4,5 2 5,1-3 5,1 2 8,5-2 1,1-4 0,4 3-7,8-2 0,-1 1-6,6-6 2,-2-2-2,1-1 0,-2 0-14,0-7-17,-1 2-21,-2 0-14,-2-4-28,4-4-36,-6 0-35,1 2-29,-1 0-37,0-3-41,-2 1-235,0-2-515,-2 0 228</inkml:trace>
  <inkml:trace contextRef="#ctx0" brushRef="#br0" timeOffset="47563.0278">11062 10372 266,'0'0'283,"0"0"-11,24 0-9,-3 0-21,2 2-9,2-2-21,2 0-16,2 0-14,0 3-20,2-3-13,-3-1-9,0 2-18,-3-2-7,0 1-7,-2 0-19,-9-2-5,0 2-5,0 0-4,-6 0-6,0 0-10,-2 0-8,-1-2-11,-1 2-11,2 0-33,-2-3-28,-4 3-31,0 0-39,7 0-41,-7 0-41,0 0-63,0 0-211,0 0-496,0 0 220</inkml:trace>
  <inkml:trace contextRef="#ctx0" brushRef="#br0" timeOffset="48896.977">2360 12180 20,'2'-5'174,"-1"0"-2,0-2 2,2 2-5,-1-2-1,-2 2-6,1-2 1,-1 2-3,0-3-8,0 3-9,0-2-10,0 5-5,-1-5-14,-1 2-9,2 2-17,-4-2-7,3 1-9,-4 1-10,0 0-8,-1 1-3,-4 2-10,2 0-6,-5 5-23,-1 1 2,0 3-6,1 3 1,-1-3-4,0 0 1,4 4-1,0 2-9,1-3 6,2-3-3,-1 6 1,6-3-4,-1 3 6,1-4-2,2 0-1,2 6 7,1-6-9,2 5 6,2-3-2,5 2 1,-4-1-3,3 0 4,2-2-8,1 1 8,0 4-5,-4-5 8,1 2-4,-1-1-2,-3-3-2,0 2 1,-2-3 0,0 0-1,-1 2-1,-2-1 7,-1-1-2,-3 1 6,-2 0-2,-4 3 2,-2-2-1,-3 1 1,-1-1 4,-5-2-2,-1 1-2,-3 1-2,2-3 2,-3-2-3,3 1 0,-1 1-3,-1-3 9,2-4-7,4 3 1,3 0 0,-1-5 3,5 2 1,1-1-1,2 0 1,2-1-4,0-1-15,2 0-19,1-1-26,0-1-36,2-2-29,3-1-36,3-1-12,2 0-24,2-3-145,3 0-366,6-1 162</inkml:trace>
  <inkml:trace contextRef="#ctx0" brushRef="#br0" timeOffset="49565.5645">2753 12429 167,'-7'1'198,"0"-1"-14,3 0-12,1 0-13,3 0-14,-7 0-20,7 0-10,0 0-15,-6 0-16,6 0-7,0 0 0,0 0-12,0 0-2,17-4-8,-6 4-4,12-2-2,-3-5-4,5 5 4,2-2-13,-2 0-4,2-2-3,1 3 2,-1 2-9,-3-4 7,1-2-7,-1 5 1,0-1 0,-3 1 0,-4 0-4,-4 2 1,0-3-3,-4 1 13,-3 2 7,0-2 14,-6 2 10,8-1 0,-5-1 2,1 0-10,-4 2-8,2-6-10,-2 6-2,-2-10-16,-1 4-7,-2-1-3,-4-3-3,1-3 3,-3 1-8,-2 1 7,2 1-5,-2-2 2,3 4 0,0 0 3,4 4 1,-2-2 5,1 0 8,3 1 0,1 2 0,0-2-7,3 5 2,-2-4-12,2 4-6,0 0 1,0 0 1,0 0 2,17 7 3,-1 1-2,8 6 1,-7-1-5,4 3 0,-1 1 3,-2 3 0,-1-1 0,-4 3 0,-5-7 0,0 1 1,-3 0-3,-2 0 3,0 1-2,-5 2 3,-1-5 0,0-1-1,-1 0 0,0-2 2,-2 0 5,-1-1-7,0-3-2,1-1-13,-2 1-5,1-4-22,0 1-27,2 3-23,0-6-19,0 0-36,5-1-43,0 0-198,0 0-417,0 0 185</inkml:trace>
  <inkml:trace contextRef="#ctx0" brushRef="#br0" timeOffset="50406.7202">3921 12410 114,'0'0'257,"0"0"-9,0 0-23,0 0-16,0 0-15,4-13-15,-4 8-15,0-4-17,1 2-4,1-3-7,-2-2-8,0 1-1,0 0-2,1-1-10,-1-4-6,2-2-9,-4 4-10,1 2-10,-1-5-6,1 0-3,-2 6-9,2-1-1,-2 1-7,-1 0-10,0 2-2,4 1-2,-2 2-5,-1 1-9,2-1-5,-3 2-9,-2 2 1,2 0-5,-5 2-1,1 4-2,-2-1-2,-4 5 2,1 1-4,-1 0 0,2 4-2,-5 3-1,1-1 2,3 4 0,-2 3-1,4-3-1,-2 2 0,3 2 1,0-2 0,1 2-3,0-1 4,3-4-1,1 3-5,2 2 6,-2-3-3,3-1-2,2 0 3,0-2 2,1 2-2,5-2 0,-2-5 2,2 0-1,1-2 0,4-2 1,0 0-3,2-4-1,3-1-4,-4-3-4,2 0-4,2-4-23,-2-3 6,1 0-3,-2 0 1,0-5 2,-2 2-3,3-9 6,0 2 0,-4 2 4,1-7 2,-5-2 0,0 0 7,5-2-4,-4-1 5,0 0 0,-3 3-4,0 0 9,1 4 1,-3 2 6,4 8 4,-6-2 8,1 2 10,1 3-2,-2 0-2,1 3-4,-2 0-10,1 4-4,0-5-3,0 5-3,0 0 6,-6 20-1,2-5 5,-2 7-3,-2 3 2,1 0-1,4-1 0,-2 2-3,0-3 3,4-1 3,-1-4-4,0 1 0,4-2 4,0 0-1,2-2 1,0 0-1,2-5 4,0 1-4,3 1 5,1-4 0,4 0 1,-1-2 2,1-1-2,2 0 2,-1-5-4,3 0-3,-2 0 7,-1-2-3,0 1-1,0-6 2,-1 5-2,0-2 1,-1-4 0,-3 5-3,0-6 0,-1 4-2,-2-1-18,-1-3-14,5 0-28,-5 1-26,-2-1-25,3 1-40,-1-2-50,1 0-197,-3 1-429,-1 0 191</inkml:trace>
  <inkml:trace contextRef="#ctx0" brushRef="#br0" timeOffset="51376.9546">4648 12000 167,'1'-7'159,"0"1"-10,1 0-5,-2 1-8,1 1-13,-1 4-13,1-4-23,-1 4-11,0 0-12,0 0-7,0 0-3,-6 12-2,0 4-10,0 1 2,-6 7-9,-1 5 0,0-2-3,-5 13-5,0 2-2,5-13 1,-1 2-3,-6 13-7,3-2 1,2-12-3,4 2 8,-2-1-10,0-2 1,2-1 2,1-1-6,-1-2 6,1-1 3,3-7-1,3-3-3,-2-4 2,3 0 2,2-3-5,-2-2 2,3 1-1,-3-1 12,3-1 10,-3-3 15,3-1 5,0 0-2,0 0-6,0 0-2,9-17-5,-5 7-4,-2 0-3,6-5-2,-3-4-1,4 1-2,-2-4-4,0-4 3,3-3-3,1 1 0,0 0-4,-1-3-4,0-1 6,6-12-3,-7 11 2,4-10-1,-3 11 0,0 1 7,0 2 6,1-2 0,-4 6-2,2 0 13,-1 3-2,-2 6 2,-2-1 7,3 4 2,-3 4 4,-1 0 0,0 1-5,1 1 6,-1 2-9,-2 1-4,2-1-5,-3 2-7,3-1-9,-2 2 1,-1 2-1,0 0-11,3-2 0,-3 2-5,0 0 2,7 3 0,-3 4 1,1 2-1,2 3-5,1 5 1,1 6 2,0-1-2,0 2-2,2 1 1,-4 4-2,3 3 5,1-2 0,-5 2-1,4 11-1,-1-9-2,0-1 0,-2-1 6,2 2-5,-1-4-6,-4-1 3,5 0 6,-4-5-4,-2 0 0,1-5 0,-1-2-7,1-2 7,-1-1-3,-1-2-1,-1-2 2,-1 0-2,2-6 3,-1 4-5,0-3 2,-1 0 1,1-1 3,-1 0 4,0 0 10,0-4-16,2 4 5,-2-4 1,0 5 0,0-5 1,0 0 3,0 0-5,0 0-18,0 0-22,0 0-23,0 0-35,0 0-36,-7-12-43,3 7-30,0-4-41,-1 1-40,-2 1-164,3-2-479,-3-1 213</inkml:trace>
  <inkml:trace contextRef="#ctx0" brushRef="#br0" timeOffset="51721.1997">4474 12364 162,'0'0'199,"0"0"-22,-5 0-20,5 0-10,0 0-20,0 0-20,0 0-11,0 0-5,0 0-3,0 0 21,0 0 11,18 2 3,-4-2 1,0 0-8,3-1-7,7 0-6,-3 0-9,3 1-4,-4-4-6,1 4-8,-1 2-8,-5-2-3,2-1-9,-4 0-9,-5 1-6,1 0 1,-4-1-5,1-1 2,-3 2-9,-3 0-5,7 2-1,-5-1-2,-2-1 0,0 0-4,0 0-3,9-1-6,-9 1-12,0 0-16,0 0-20,3 1-31,-3-1-39,0 0-36,0 0-35,0 0-29,4 1-173,-4-1-412,0 0 183</inkml:trace>
  <inkml:trace contextRef="#ctx0" brushRef="#br0" timeOffset="52609.4383">5274 11525 98,'3'-14'211,"-3"6"-7,0 2-1,2 0-11,-1 1-14,-1-1-20,0 2-12,1 2-14,-1 2-16,0-9-15,0 9-7,-1-4-14,1 4-11,0 0-7,1-4-10,-1 4-1,0 0-2,0 0-10,0 0-5,0 0-1,0 0-6,-4 15 4,4-9 0,-3 3 2,2 4-2,1-2 1,-4 4 4,1 10-2,-1 1-1,1 2 15,-1 2 2,1 4-4,-5 10 6,5 4-6,-3 1-5,-1 3 3,0 4-5,0-1 7,3 3-2,-7 23 1,5-23 5,-3 0-4,1 1-4,-2 22 3,2-24 1,1-2-4,-2 0 3,3-4 0,-2 0 8,1 0 15,1-18 5,2 17 2,-3-17-1,4 0-7,0-1-1,-1-1-2,0-1-10,1-1 4,2-3-3,-2-2-3,0 1-13,3-8 5,-3-1-1,2-1-12,1-6 7,0 1-4,-1-2-9,1-1-2,-2-2-1,2 0-1,0-1 5,0-1 10,0-3 22,0 6-5,0-3-2,0-3 0,0 0 0,2 5-6,-2-5-6,0 0-1,0 0-9,0 0 2,0 0-35,0 0-34,0 0-42,0 0-48,0-15-53,1 5-50,3 1-66,-1-3-81,1-2-239,5-2-669,-1 0 295</inkml:trace>
  <inkml:trace contextRef="#ctx0" brushRef="#br0" timeOffset="53759.6045">5910 12334 85,'0'0'125,"0"0"-1,0 0 3,-2 5 4,2-5 8,0 0 11,0 0 0,0 0 8,0 0 0,0 0-5,0 0-9,7-9-13,-7 4-5,0 1-3,0-3 3,2 1-15,-1-5-6,1 2-7,-2-3 0,0 0-5,2-4 5,0 0-21,-4 0-5,2-2-7,0 2 17,-2 1 1,2-2-7,0 5-4,0-1 1,0 0-3,0 1 0,-2 2 6,2-3-8,-1 4-23,1-1 9,-2-1-3,1 1-8,-1 3 0,0-2-5,0 0-3,-1 2-8,-1-1-1,3 2 1,-3-1 1,1 2-5,-3-1-5,2 2-3,0-3-1,-3 5-3,1-1 0,-1 1-6,-3 0-4,3 3 4,-3 0-6,-1 3 2,-2-1-2,-1 4-2,1 0 6,2 1-1,0 1-7,-2 2 2,2 0 9,-1 1-9,0 0 0,1 0-3,-1 3 6,1-1 1,0-1 0,4 4-2,-3 2-1,0 2-4,3-6 8,0 4-5,0 3 0,1 4 2,2-8 0,0 7-7,2-9 15,2-3-7,2-2-1,-1 3-6,2-4 2,1 2 1,-1-2 2,4 0-3,-1-3 6,1 0-6,0 0 5,0-2-1,3-2 7,-2-2-8,2 0 5,-1 1-6,3-4-1,1-2 8,-4 1 3,0-4-6,0 4 0,1-6 2,1-2-3,0-1 9,0-2-8,-2 0 2,2-14-3,-1 6 7,-3 5-3,4-9-2,-4 9 3,1-6-9,3 1 9,-4-2-1,0 7-4,-2 2 5,0-2-5,2 3 6,-3 4 2,-1-3-5,1 4-7,-1-1 18,-1 1-10,0 3-6,2 1 8,-4-2 7,2 3 1,-2-1 3,2 1-6,-2 0-1,0 4-3,1-4-4,-1 4-7,0 0-3,0 0-6,0 0-1,0 0 3,0 0-6,-5 19 5,1-6 15,0 3-13,-3 2 8,4 6-12,-3 2 11,1 1-3,3 1 1,-2 1 3,3-3 1,1 3-2,1-11 0,0 9 2,2-10-1,3 2 0,-2-4-3,3-1 2,1-1 3,3-1-1,0-2 4,3-2 0,1 2-1,5-4-7,1-1 6,0-5-2,2 2 5,-2-5 3,4-2-2,-1 1 2,-3-1-6,3-5-1,-4-1 1,3 1 6,-4 0-1,1-5-11,-9 6-8,2-1-20,-6 3-24,2-1-27,-4 3-34,2-2-49,-4 2-56,0 1-47,-2-1-264,-1 5-578,2-9 256</inkml:trace>
  <inkml:trace contextRef="#ctx0" brushRef="#br0" timeOffset="54668.0973">1835 11851 53,'0'-5'135,"1"-1"-13,-1 2-19,3-2 10,-3 2-9,0 0-2,1 1 0,1-2-4,-1 1-6,-1 1-4,0 3-7,2-5-3,-2 5-6,1-4-6,-1 4-3,0 0-3,0 0-24,0 0-5,0 0-6,0 0 3,0 0-4,-4 19-5,2-7 3,-2 11-13,1 6 3,-1 4 7,0 0-8,0 13 3,-5 4-3,4 0 3,-2 8-1,-1 0-2,0 0 10,-5 23 1,9-26 5,-6 4 3,-1 21 11,1-26 4,2-4 1,-2-2 2,1-13 1,-2 11 8,4-12-5,0-1-7,1-4-3,1-1-4,-2 0-5,1-4-1,6-4-2,-4-3-11,1-5 8,0 0-8,0-4 4,2 3-3,1-6-10,-3 0-5,3 0-9,0-5-18,-1 2-28,1-2-68,0 0-70,-3-16-184,3 6-403,4-6 178</inkml:trace>
  <inkml:trace contextRef="#ctx0" brushRef="#br0" timeOffset="57890.3846">1800 11898 61,'0'0'84,"-3"-1"-9,3 1-15,0 0-5,0 0 0,-3-3 5,3 3-19,0 0 9,0 0-17,0 0 6,0 0-13,0 0 7,0 0 9,10-3 8,-6 1 5,3 2-2,3-3 5,1 1-3,3-2 1,7-4-3,2 3 3,1-2 1,4-1 4,2 2 0,9-4-8,2 3 1,-2-3-5,-9 5-10,10-2-7,-1-2 0,-1 1 0,4 3 7,3-2-8,-3 2 2,5 0-5,-5 1-3,3-2 9,0 3-5,-1 2 0,0-6 3,-1 6-1,-2-3-3,0 1 8,0-2 1,-2 0 0,2 1-2,0-2 1,1 0 3,-1 1 1,0 2 0,1 0-2,-1-3-4,1 3 1,-1-1 0,-1-2-9,-3 6 0,2-4 2,-10 1-6,1 2 0,-1-3-2,0 2-1,10 0 8,-11-1-10,-1-1 2,1 1 0,3 0 0,11-4-3,-13 3 3,7-2-6,-5 4-6,-1-1 9,8-6-7,0 4 2,-9 5-1,1-4 2,9 1-5,-10 0-3,0 2 0,-5 0-1,4 1 6,-4-1-5,3 0-2,-6-2 3,0 5-4,0-1 3,2-1-3,-8 0 2,8-3-4,1 0 9,0 3-4,-2-1 1,4-4-4,-1-1-1,0 4 4,1 4-2,-1-2 1,-1-1-2,2 2 1,0-1 0,-2-1-4,0-3 1,1 7 0,-1-3 3,0-3 0,0 2 3,0-2-6,0 2 2,-1 1 1,-1 1 0,4-2-4,-4 0 1,5 2 3,-3-4 0,1 5-2,1-1 0,-1-1 1,-1 1-1,0 2 1,-2-3-1,1-1-2,-1 1 3,2-2 0,-4 0 1,5 2-4,-3 1 7,-1 0 2,1-3-1,-1 0 2,-1 1-1,-3 1 2,5-4 0,0 1 10,0 1-9,1-1-1,2 1 1,-1-1-2,0 0-2,0 2 4,0-2-1,1 1-5,-4-1 3,0-1-4,-1 0 4,3 2-2,-4-1-3,-2 2 5,-3-2 9,2 0-7,2 1-5,-2-1 0,0 2 1,4-2-8,3-2 9,-8 5-4,6-5 3,1 1 0,3 0-2,-4 1 2,3 0-4,-4-1 2,2 3-2,1 1 2,-1-7-2,1 3 0,-3 3 2,-1-1 0,-2 0-1,6 1-2,1 1 3,-3-3 1,1 0-3,1 6-3,-2-7 4,0 3 0,2-3-1,-1 4 2,-5-1-2,3-3-1,-3 4 4,0-3 2,0 1-4,-3-1 2,1-1 7,-1 4 0,-4-3 13,3 3-4,-2 0-2,-1-4 5,0 2-4,-2-1-1,1 3 5,-2-1-2,1-2-1,-2 2 1,-6 1-2,10-3 5,-10 3-3,8 0-2,-5-1-1,-3 1-2,6-3-2,-6 3 1,0 0-4,5-1 0,-5 1-4,0 0 4,0 0-7,5-2 0,-5 2 3,0 0-1,0 0-3,0 0 1,0 0 2,0 0 0,0 0-2,0 0-2,0 0 1,0 0-1,0 0-2,0 0 3,0 0-8,0 0 4,0 0 8,0 0-12,0 0 1,3 7 0,-3-7 0,0 0 2,-1 10 6,0-3-6,2-1 2,-2 5 0,0-2-1,0 3 0,-1 6 5,0 0-4,2 1-1,0 0 3,-1 1-2,1 5 3,0 4-6,-2 0 1,2-1 7,0-2-3,0 5-1,0-2-4,0 2 11,2-1-5,-2 2-1,0-1-1,0 3 3,0-2-3,0 0 8,0 0-6,1-3 1,-1 0 3,2 2-1,-2-3-3,1 0 2,0 4 1,0-2 1,1 1 0,-2 0-5,0-1-3,1-2 1,1-3 4,-2 4 4,1-3 0,1 1-4,-1-3 0,1-4-1,0 5 4,-2-5-7,2 0 7,-1-1-1,-1 0 4,2 3-8,-1-3 4,-1 0-1,0 1 3,0-3 2,2 1-5,-2-2 0,0 1 0,0-2-4,0 1 7,0-1-7,0-4 0,0 2-5,0-1 4,0 1-1,-2-1 3,2 0 1,2 0-4,-4 5 7,2-5-5,-1-2 2,-1 2 7,2-1-8,0-1 5,-1-1-8,-1-1 16,1 0-17,-2 5 9,2-5-3,1 0-10,-2-1 9,1 0 0,1 3 3,-2-2-2,1-1 0,1-2 5,0 1-9,0-6 0,-1 8 1,0-4-2,1-4 2,-1 8-1,1-8 1,0 4 4,0-4-6,0 0 13,-1 5 2,1-5 0,0 0 14,0 0 5,0 0 1,0 0-3,0 0 11,0 0-15,-4 3-5,4-3 3,0 0-2,0 0-1,-10 0-4,10 0 19,-13-3-24,5 3 2,-1 3-8,-6-6 7,2 6-2,-2-3 0,-1 0-5,-8 0 12,2 0-21,-1 2 7,1-7 0,-1 5-1,-2 0 3,-1 0-6,2 0-5,-2-1 5,0 1-4,-2 0 4,4-3 1,-5 3 0,2-1-4,-1 4 2,-2-3-2,3 1 4,2-2 6,-3 1-5,2 2-4,0-2 3,0 0-7,1 0 8,0 0-7,2 0 2,-2 0 5,2-2 2,-2 2-5,2 0-3,-1 0 3,-1-2 3,3 0-8,-1 2 5,0 0 1,1 0 8,-1 1-11,1-1-2,-2 0 5,0 1 5,0 3-9,-3-4 6,2 0-8,-2 3 10,-1 1-5,1-4 2,-1 2-6,1-2 6,-2 3-1,-1 0-9,0-2 9,-9 3 11,1-2-10,8 2-1,2-3 1,0 1 5,-10 1-7,10-3 1,-2 2 10,2 2-9,-1 0-3,2-3 1,-3 2 3,3-1-12,-2 1 16,2-1-7,-1 1 5,1 0-3,2 2 0,-2 1-4,2-6 2,-1 3 6,2-1 7,3 4-18,0-2 1,-3-4 2,3 4-6,-1-1 8,2 0 3,4-1-6,-2 0 3,4-1-3,-3 4 6,3-3-4,-3 0-1,3 1 5,-3-1-8,0 0 3,-4 1 4,4-1 1,-4 1-4,6 1 1,-1-1 0,-1-3 1,-4 2 0,0 1-6,1-1-8,-1 1 17,-2 1 0,4-1-3,2-2 0,0 0-2,-6-1 4,1 3-3,-1-6 9,-1 6-19,0-3 10,0 2-3,-1 1 6,-2 0 11,-1-1-20,3 0 6,-2-2-10,0 1 11,2 3-3,2-4-3,-2 2-1,4 1 9,-2 1-5,8-1 10,-8-3-11,1 0 0,6 0-1,-5 5 7,7-4-9,-3 2 8,0-1-5,-4-1 3,6 1 4,-2-2-2,-4 4-9,-2 0 4,5-3-6,-5 0 6,1 2-4,-2-1 10,0 0 4,1-1-5,-1 1 3,-4-1-5,4 0-3,0 2 4,2-2 8,-1 0-11,2-1 2,0 2 2,0-2-1,-2 0-4,6 0 2,-1 2-3,-5-2 8,1 1-5,1-2-6,-4 2 8,2 1 4,1 1-11,0-3 7,-2 4 0,0-2-1,2 1-4,2-1 9,-4-2-9,3 1 6,6-1-8,-2 0 3,1 2 7,1-2 0,-5 1-3,5-1 3,-1 1-11,-4 4 8,-2-7 2,6 2-7,-5 2-1,5-2 10,-4 1-8,3-1 0,-4 0-2,-2 1 2,9-1 2,-6-1 2,3 1 3,3 0 0,0-1-4,0 1-3,-1 1 2,3-2 11,1 1-5,1 1 1,0 0 4,2-1 5,-2-1-6,3 2 3,-3-2-1,3 1-6,1 0-4,-2-1 2,-2-1 2,3 4 0,0-2 18,1 0-22,1 1 9,-1-1-6,-1 1-5,0-1 7,1 1-7,-2-1-3,2 2 8,1-2-6,0 0 4,1 1 5,4-1 0,-11 0-10,8 0 4,3 0 3,-7 2-6,7-2 7,-7 0 2,7 0-3,-3 0 4,3 0 5,-7 0-7,3 0-2,4 0 1,-7 3 0,4-2 6,3-1-16,-7 1 24,1-1-15,-1 2-5,2-1 18,5-1-23,-9 1 3,4-1 8,5 0 1,-6 3-3,6-3-2,-13-1-2,9 2 6,4-1-1,-8 0-7,3 2 16,1 1-17,4-3 0,-7 0 5,3 2-2,-2-1 10,2 0 8,-2-1-17,2 3 5,-1-2-1,-1 0 3,-1-1 5,1 0-5,2 3 0,4-3 5,-10 0-1,7 3 5,3-3 1,-7 1-3,3 2 15,1-2-12,3-1 0,-7 0 7,7 0 3,-7 0 7,7 0-3,-7 0 10,3 1-9,4-1-1,-7 0 1,7 0-6,-6 0 0,6 0-8,-7 0 4,7 0-3,-7 0-2,7 0 0,-4 0-5,4 0 6,-6 0-6,6 0-2,0 0-3,-8 0 1,4 0 0,4 0-2,-6 0-1,6 0 1,-7 0 3,7 0-3,-7 0-4,7 0 8,-6 0-8,6 0-3,-7 0-1,7 0 6,-4 0-4,4 0 31,-6 3-3,6-3-12,0 0-1,-4-3 8,4 3-4,0 0-2,-4-1-7,4 1 9,0 0-4,0 0 3,0 0-2,0 0-5,-4-1 0,4 1-2,0 0-2,0 0 6,0 0 0,0 0 0,0 0-9,0 0-3,0 0 4,0 0 2,0 0 1,0 0-1,1-7-1,-1 7-1,0 0 2,0 0-3,3-5-1,-3 5-13,0-7 10,0 2 1,0-2 0,0 2-6,-3-8-2,3 3 0,0-1-7,0 0 3,0-2-4,0-4-2,0 4-1,0 1 8,0-1 5,0-2-14,3 2 7,-3-1-2,1-1-2,-1 4-11,0-6 8,0 1-6,2 5-14,-1-6-5,3 4-3,-4-3-24,2-1-22,2 0-17,-3 0-20,2-2-14,4 1-20,-1-6-10,0 5-12,1 1-4,-2 1-9,4 2-12,-4 0 0,1 0-35,0 4-15,-2 3-19,-1-2-168,-3 3-486,-2 0 215</inkml:trace>
  <inkml:trace contextRef="#ctx0" brushRef="#br0" timeOffset="85352.7707">2208 13602 8,'0'0'154,"4"-8"-5,-4 4-10,3-1-5,-3 0 2,3 1-4,-2-1-4,2 2 4,-1 1-10,-1-2 0,0 0-6,-1 4-9,3-4-9,-3 4-16,0 0-11,0 0-10,0 0-10,0 0-2,0 0-9,-7 25-2,0-7-10,-3 7 2,-1 1 9,0 1-12,-2 3-4,-2 2 3,3-3-4,-2-4-2,3-1-5,-2 1-2,2-4-2,1-2 0,0-3-4,3-1 29,0-2-3,3-2 1,-2-3-11,2 1 0,2-3-5,0-1 3,-1 1-2,0-2-4,1-2-2,1 1 4,0-1 0,1-2 1,-3 4 3,3-4 7,0 0 13,0 0 0,0 0 7,-1 5 0,1-5 5,0 0 7,0 0-1,0 0 4,0 0 3,0 0-7,1-12-12,2 3 2,-1-2-10,3-7 2,-1 0-3,5-8-14,-1 2 1,-1-13 1,3 6-5,1 2 1,-2-3-10,2-2 8,-1 1-4,3 4-2,-5-1 3,5 3-6,-3 2 11,-2 8 1,-1 2 4,-1-2 6,-1 7-3,-2 1 1,0 2-2,0 1 1,-2 2-12,1 2-7,-2 2-12,5-1 7,-5 1-9,7 13 9,-1 3-3,2 6-3,2 9 6,-3 0-5,3 3 7,0-2-6,1 14 7,-4-13-4,3 2-17,-3-1 15,0-4 1,0-1-5,0-2 1,-1-7 6,0-2-2,-4-1 1,3 0 11,-3-7-18,1 1 4,0-3-1,0-2 3,-3-1-3,1 1 9,-1-2-6,2 1 4,-2-3-3,1 1-5,-1-3-6,0 5-8,0-5-13,0 0-29,0 0-50,0 0-33,0 0-36,0 0-46,-11-8-36,8 2-38,-3 1-155,1-1-486,-1-4 215</inkml:trace>
  <inkml:trace contextRef="#ctx0" brushRef="#br0" timeOffset="85592.966">2122 13830 55,'-4'-3'207,"4"3"-14,0 0-23,0 0-16,7-7-5,-3 2-12,10 0-11,6-2-13,0 0-12,4 1-25,2 0-38,-2-2-40,3 1-49,-3 2-47,1 0-33,-2 3-76,0 0-223,3 1 100</inkml:trace>
  <inkml:trace contextRef="#ctx0" brushRef="#br0" timeOffset="86301.2484">2815 13772 203,'-14'0'236,"1"-1"-2,-2-1-6,5 2-12,2-2-21,5 2-17,-3 0-13,6 0-29,-7-1-15,7 1-12,-7 0-14,7 0-10,0 0-3,0 0 3,0 0 5,34 1 5,-14-4-2,5 3-3,3-3-7,14 1 1,-1 0 2,1-1-15,-1-1-4,2 0-6,0 2 3,-2-3-14,3 3-4,-5-2-4,-9 4 4,-5-3-19,-1-2 2,0 2-4,-10 4-3,2-3 3,-7 2-6,1 0 10,-4-3-12,1 3 3,-3-2 1,2 2-1,-6 0 4,4 0 1,-4 0 0,7 0 1,-7 0-5,3-3 3,-3 3-3,0 0-4,0 0 0,0 0-11,0 0 8,0 0-9,0 0-14,3-4-19,-3 4-2,0 0-9,-9-8-6,8 4-6,-6-4-13,-2 1-4,5-2-5,-6 1 0,2-4 6,-3 0 4,-1 3 4,2-1 7,-1-1 7,0 0 1,1 0 5,2 5 5,-1-1 4,2 2 3,0-2 15,0-1 6,0 3 6,3 4 10,-2-2-4,3-2 2,1 2-2,2 3-2,-5-2-6,5 2-1,-3-3-3,3 3 3,0 0-5,0 0 4,0 0-2,0 0 0,0 0 8,0 0 10,10 12 15,0-7 8,7 0 5,3 5-6,4-5 2,1 4 1,-1-1-4,4-1-2,-4-1-2,-1 0-1,-2 1 0,-6-2-6,1-1-2,-4 0-4,-2-2-1,-3 3 1,-2-4-2,0 0 4,-1 1-1,-4-2-1,6 2 2,-6-2 0,4 3-6,-4-3 1,0 0-2,6 3 0,-9 2-7,3 4 5,-7 3-1,-3 7-4,-5 3 5,7-5 0,-8 5 1,3-3-6,-1 1 3,4-4-3,-1-2-5,2-1 9,2 4-9,-1-6 2,1 2 2,-3 0 1,7-4-3,-1-2 2,3-2 2,-1 3-7,-2-3 2,1 0-11,0-1-4,2 0-11,0 0-10,-1-2-7,2-2-25,0 5-22,0-5-19,-3 2-31,3-2-31,0 0-35,0 0-43,0 0-166,0 0-449,0 0 199</inkml:trace>
  <inkml:trace contextRef="#ctx0" brushRef="#br0" timeOffset="87230.958">3952 13539 81,'1'-14'163,"2"-3"-8,-3 0 9,0 2 3,3 3 2,0 0-2,-3 5 3,1 1-7,-1 0-4,0-2-11,2 4-8,-1-1-21,-1 2-11,0 3-18,1-8-10,-1 8-8,0 0-11,0 0-9,0 21-3,0-2-1,0 8 1,0 6-6,-4-4-7,4 8 6,-3-3-7,3 0-1,-1 0-4,-2 1 2,0-1-1,2 0-1,-2-2-2,3-3 0,-3-2-1,0-2 4,3-5-2,-2-3-4,0-2-3,1-1 1,-1-3 0,1 0-2,1-1-3,-1 0-2,-1-1 3,2-6-9,0 4 4,0-2 3,0-1 0,0 0-3,-1 0 0,1-4 5,-3 6 10,3-6 1,0 3 7,0-3 2,0 0 5,1 5-6,-1-5 6,0 0-2,0 0 1,0 0 0,0 0 11,0 0-7,0 0 15,0 0-2,0 0 3,0 0-6,0 0-9,0 0 0,3-19-4,-3 13-5,3-3-5,-3 2 2,0-4-17,1 0 5,1-1-14,-1-3 8,1 2 4,0 2-3,0-1-6,1-4-6,-2 6 5,2-9-3,1 11-5,-3-3 10,4 3-11,-2-2 2,2-1 6,1 0-10,2-1 10,1-2-15,1 2 10,2 2-3,2 0 11,3-3-10,3 0-1,-3 1-2,-1 3-4,4-2-4,-4 7-1,-4 1 5,1 0 4,1 3 0,-5 1 1,2 4-13,0-1 6,-2 7 0,-1-2 1,2 3 0,1 2 2,-5 1-6,1 0 0,-1 4 2,-2-2-5,-3 0 6,2-2 13,-5 2-13,2 1 5,-2-1-1,-2 0 2,1-5-1,-4 2 2,0 1-5,-6 3 6,2-7 1,-2 1-3,-5 0 6,4-2 1,-2-4-2,-5 0-1,1 2 7,5-4-10,-1 1-11,1-5-3,-2 0-19,3-4-2,0 3-22,1-2-24,3 3-21,2-4-27,-2 2-40,3-2-56,0-3-50,2 3-289,2-1-607,1-1 269</inkml:trace>
  <inkml:trace contextRef="#ctx0" brushRef="#br0" timeOffset="89484.4212">1646 13283 50,'4'-6'88,"-4"6"-13,0-5-8,0 4 7,0 1-23,3-5 8,-3 5 7,2-2-15,-2 2-14,0 0 12,1-4-13,-1 4-4,0 0 2,0 0 7,0 0-3,0 0-5,0 0 11,0 0-9,-1-6-12,1 6 0,0 0-3,0 0 2,0 0 5,0 0-16,0 0 5,0 0-11,0 0 1,0 0 1,0 17 4,1-8 3,1 8-8,0 7 13,-2 4 2,2 6-4,-2 13-3,0 0 5,1 8 5,-6-4-6,2 2 2,-3-2-11,-1 1 9,1-1 6,1-16 10,0-1 22,1 3 15,0-6 3,1 2-2,-1-2 4,-2-1-8,-1 0 5,3-2-7,1-2 0,0-8-7,-1 5-6,1-6-4,-1 3-1,1-6-8,3-2 1,-4 4-27,1-3-3,3-1 1,-3-1-7,1 0 1,0 1 2,2-2 4,-3 0-4,3-1-2,0-2-1,-2-2 2,2 0 2,0 2-6,-2-3 2,2 0 5,0-4 3,-1 6 2,1-3 7,0-3-1,-2 4 7,2-4-5,0 0 3,0 0 4,0 0-3,0 4-1,0-4-4,0 0-1,0 0 1,0 0 0,0 0-2,0 0-2,0 0-1,0 0 1,0 0-2,0 0-4,0 0-3,0 0-1,0 0-6,0 0 2,0 0 4,0 0-5,0 0 2,0 0 5,14-3-5,-8 2 1,1-2-1,4-1 1,5 0-1,-2 2 1,1 2 2,8-2 0,2 1-3,-1-3 2,4 3-1,2-3 0,8 1 4,3 1-5,-2-2 5,2 1-3,1 2-1,1-1 3,-4 0-3,6 4 4,-4-2-3,0 2 1,-2-4-6,-1 4 4,5-2 2,-3 0 0,0 1-2,-1 3-1,2-4 0,0 4 3,-2-5 2,2 1-5,-11 0 4,11-3-4,-2 4-5,-1-2 7,-7 0-3,-3-2 1,2 2 0,-2 1-3,1 0 4,-3-2 2,-1 0 5,2 0 2,1 0-4,0 1-2,1-2 4,-4 3 3,3-1-1,-1 1 1,1-5-5,3 3 9,-2 1 1,11-1 1,-10 0-2,-1-1 3,12-2 1,0 4-3,-2-1 0,1 0-1,-12-3 8,0 3-8,3 2-7,-3-3 3,2 3-1,-5 0 1,2 0-5,-2-2-5,2 2 5,0 0-1,-3 0 5,0 2-6,-2-4-6,5 2 8,1 0 0,2 0-3,8 0 3,-10-1 2,2 2-3,-1-3 4,12 2 4,-13 0-1,0 0 3,1-3 4,0 3-2,-1 2-1,-3-1 3,4-4-2,-5 3-4,4-3-1,-3 1 2,0 0 2,1 1-7,-2 1 3,-1-3 2,2 1-6,-1 1-5,1-2 4,-1 1 0,0 0-2,1-1 8,-2 3-5,2 0 5,-1 0-4,-1-2 0,-1 2-5,1-3-3,-2 1 13,0-1-9,3 2 0,-4 0-2,-5 1 6,8-4 3,-1 4-7,-5-1-8,4 0 8,2-1-6,-2-1-2,-4 1 8,-4 0-3,1 2 1,-4 0 5,5-2-2,-8-1-6,3 3-2,-3-2 5,-7 2-5,11-1 3,-11 1 8,10-1 3,-10 1-12,9-3 4,-9 3-2,8-1-3,-8 1-7,8-1 6,-8 1 0,9-3 3,-3 1-9,-6 2 9,8 0-6,-8 0 8,11-2-12,-11 2 5,10-1-4,-10 1 9,10 0-3,-10 0 8,0 0 3,8-1 8,-8 1 15,5 2 9,-5-2-7,0 0 14,0 0-3,0 0 4,0 0 1,0 0 11,8-2-13,-8 2-10,0 0 2,0-8-12,0 1 3,0 1-12,2 0-2,-2-2 2,1-3-5,0 0-2,-1-1 0,0-2 4,-1-3-9,0 1 4,-1-2-1,2 3-3,-4-2 0,1 0-5,0 0 5,-2 3-2,3-2 0,2-4-3,-3 2 2,3 1-3,-2-9-3,2 0 0,0 0 5,-1 3-14,2-3 12,0 2-5,-1 4 6,1 3-5,-1 0 2,0-2 1,0 0-2,2 4 1,-4-4 4,4 8-6,-2-5 11,1-1-3,-1 4 4,2 2-5,-2 0-1,0-2 6,0-1 1,0 2-2,0-1 1,2 3 3,-2-6-6,2-1 4,-1 1-5,-1 0 2,2-2-1,-1 7-5,-1-1 1,3-2 5,-3 3-6,1-2 6,2-2-1,-3 3 3,3 2 0,-2 0 1,-1 0-2,0 3 4,2-5-5,-1 3-3,1 1 4,-2-4-4,2 3 7,-2 1-2,1-1-3,1-1-2,1 0 0,-3-1 1,0 0-3,4-1 0,-3 1 2,1 0-1,1-1-6,-2 3 2,-1-3 1,3-5 0,0 9-1,-2-1 3,1 0-5,-1 1 0,2 1-3,-3 0 3,0 7 1,2-10-4,-2 5 7,0 5-3,0-8-1,0 8-11,0 0 11,4-7 0,-4 7-3,0 0-1,1-5 0,-1 5-4,0 0-15,0 0-15,0 0-13,0 0-23,0 0-27,0 0-30,0-7-26,0 7-34,0 0-33,0 0-9,0 0-25,0 0-31,0 0-28,0 0-29,0 0-235,-5 26-628,-1-20 278</inkml:trace>
  <inkml:trace contextRef="#ctx0" brushRef="#br0" timeOffset="92853.2438">359 11846 136,'-2'-25'165,"2"25"3,0-17-9,0 17-1,0 0-12,-4-17-9,4 17-15,0 0-18,0 0-11,-11-9-10,11 9-9,0 0-11,-30 51-9,13-11-2,-4 12-13,3-2-2,-2 5-3,-1 24-1,8-24-7,2 0 7,4-4-9,3 1-6,2-4 0,2-16-3,3 1-2,4-4-1,0-2-4,3-3 6,1-2-8,-1-8 3,3-2 3,0-6-6,1-1 1,-14-5 4,29 0-6,-29 0 7,31-15-3,-17 7-4,-1-4 4,-5-4 1,5-4 5,-5-2-2,-3 5-8,-2-2 5,-1-7-5,-6 8 1,3-1 2,-4-5-2,0 7-2,1 2 8,-3 1 3,0-1 2,7 15 3,-10-14 3,10 14-1,-9-12-1,9 12-14,0 0 1,0 0-7,-8-9-12,8 9-15,0 0 9,0 0 0,0 0 5,0 0-3,0 0 7,0 0 0,28 47 2,-14-26-1,-4 4-1,4 2-5,-1 2 10,-2 1 2,3 0 3,-5 1-1,3 1 3,-6 0 0,5 2-1,-7-4-1,1 0-1,-4-2-22,3-3-20,-1-6-30,0-6-33,-3-13-40,3 22-21,-3-22-115,3 9-302,-3-9 133</inkml:trace>
  <inkml:trace contextRef="#ctx0" brushRef="#br0" timeOffset="93164.287">512 12230 231,'-3'-20'216,"3"20"-15,0 0-27,0 0-20,0-18-13,0 18-17,0 0-14,0 0-9,0 0-7,0 0-11,19 48-4,-14-30-8,1 5-3,0-3-12,-1-1-3,-1-2-5,-1-1-5,-1-4 0,-1-1-5,2-2-6,0 0-2,-3-2-5,1-1 15,-1-6 15,4 5 22,-4-5 19,0 0 19,0 0 4,2 7 15,-2-7-8,0 0-14,0 0-16,1-25-12,-1 7-14,2-7 0,-1-4-7,1 0-4,0 2-14,1 2 9,1 3-18,-1 4-12,1 1-17,-2 1-16,3 3-13,-2 4-18,-2 2-27,2-3-28,0 4-15,1 2-26,4-1-16,0 3-30,0 0-26,2 2-20,-10 0-180,17 2-442,-8 0 195</inkml:trace>
  <inkml:trace contextRef="#ctx0" brushRef="#br0" timeOffset="93522.9881">850 12008 7,'-4'-12'235,"1"0"-1,-2 1-13,-1 0-15,2 2-23,-3-1 0,5 4-16,-2 2-24,0-1-16,4 5-19,0 0-12,0 0-10,-17 14-13,7 4-5,-3 6-7,0 5-11,5 1-4,-2 0-5,3-5-6,2 6-3,-1-7-1,6-6-6,-1 0 1,2-6-10,-1 5 1,6-5-3,-3-2 0,2-3 4,-1 1-4,1-5-1,3-1 0,-8-2 2,18-6-2,-5-3-1,4-6 3,-3-4 2,0-3-3,-1 1 2,-3-4-7,-1-3 0,-3 4 3,-2-3-2,-1 0-2,0 2 7,-3 9 10,1-1 6,-2 6 11,1 2-3,0 2-3,0 2-7,0 5-5,-1-7-20,1 7-6,0 0 1,0 0 1,0 0 0,1 26 0,-1-9 1,2 1-7,2-1-11,-2 2-10,4-2-23,0-2-21,2 3-23,1-2-27,-4-7-14,5-1-29,0-3-26,-2-1-164,2-4-383,-10 0 170</inkml:trace>
  <inkml:trace contextRef="#ctx0" brushRef="#br0" timeOffset="93979.0481">1011 11787 17,'0'0'144,"-3"-7"-15,3 7-13,0 0 6,4 24 2,-1-8-13,-2 1-6,4 6-7,-4-3 0,3-2-14,1-1-10,-3-2-4,1 2-9,1-7-2,-4-1-8,2-2-3,-1-1 13,-1-1 30,0-5 37,0 0 32,0 0 18,0 0 0,0 0-25,0 0-17,0 0-19,0-30-9,2 4-15,0 1-8,3 1-10,0-3-6,-2 11-7,4-2-10,-1 0-4,9 0-3,-5 5-8,4 0-6,-1 5-4,1 3-7,0 2-2,0 5-5,-5 0 1,6 2-5,-1 4 9,-3 1-11,-1 0-2,-2 2 5,-2-4-8,0 4 5,-2-2-5,-1-1 1,-2-2 5,2 5-2,-3-11 6,-4 11-5,4-11 1,-6 7-5,6-7 9,0 0 6,-12-3 3,12 3-7,-11-18-8,6 3 7,1-11-6,4 1-4,1-3 5,4 0-10,0 1 7,4 1-2,-1 0-3,6 6-1,-4 5-7,3 3 13,1 3-7,0 1-2,3 6-1,4 3 4,-9 3-4,7 6 0,-8 1 3,-1 3-6,-3 3-1,3 6 8,-4 2-4,-2 0-3,-3 0-21,-2 1-15,-3-5-25,4-3-25,-2-1-29,-1-3-34,2-3-43,1-4-42,0-2-210,0-5-488,0 0 216</inkml:trace>
  <inkml:trace contextRef="#ctx0" brushRef="#br0" timeOffset="94992.897">1591 11487 284,'-3'-4'311,"3"4"-11,-7-8-35,7 8-34,-4-3-25,4 3-23,0 0-17,0 0-18,-3 22-15,5-4-16,-2 0-9,1 7-7,-1 0-8,4-7-14,-4 8-8,0 0-5,0-8-8,0-2-3,0 0-3,0-6-10,0-1 8,0-2-11,0 2 2,0-9 14,0 8 24,0-8 31,0 0 24,0 8 17,0-8 22,0 0-15,0 0-16,0 0-17,3-21-15,-6 9-11,6-8-13,-3 1-5,2-5-12,3-3-1,-5 8-8,4 2-11,-1-2-5,4 4-11,-1-3-5,-2 4-7,6 2 1,-2 5-10,-5 0 7,4 0-8,0 4-13,3 2 5,-10 1-7,16 2 15,-8 3-13,5 1-9,-5 1 2,2 2-5,-3-1 2,0 2-12,0-3-5,0 3 0,-4 0 2,1-1-9,-1-1 8,1 1 5,-1-4-3,-3-5 9,4 9-7,-4-9 10,3 3 5,-3-3-3,0 0 8,0 0-9,0 0 19,6 5-4,-6-5 16,0 0 2,0 0-9,0 0 13,0 0-14,1-19 4,-1 19-15,0-15-3,0 7 7,0 8-3,3-9 3,-3 1 1,2 2-8,-2 6 5,2-10-6,-2 10 2,0-10 3,0 10-14,0 0 11,2-8-11,-2 8 10,0 0-12,1-6-6,-1 6-15,0 0-8,0 0-2,0 0 12,0 0-2,0 0 5,0 0-6,0 0 4,0 0-8,24 11 3,-20-8-7,-4-3 0,10 4 4,-10-4 3,6 3-6,-6-3 2,0 0 8,7 5-3,-7-5 0,0 0 2,0 0 0,5 5-1,-5-5 6,0 0 6,0 0-2,0 0 1,0 0 6,5 4-3,-5-4 3,0 0 3,0 0-2,0 0-3,0 0 6,0 0-1,1 8 6,-1-8-3,0 0 3,0 0 4,0 0 0,0 0-2,0 0 9,0 0-5,0 0 2,1 8 0,-1-8 0,0 0 1,0 0 2,0 0-5,0 0 4,0 0-1,0 0 5,0 0-1,0 0 5,0 0-8,0 0 6,0 0-2,0 0 2,0 0 0,0 0 10,0 0-7,0 0-1,0 0 3,0 0 0,0 0-3,0 0 8,0 0-10,0 0 12,0 0-3,0 0 6,0 0-6,0 0 8,0 0-2,0 0 8,0 0-1,0 0-2,0 0 5,0 0-2,0 0 16,0 0-11,0 0 11,0 0 1,0 0 10,0 0-7,0 0-6,0 0 8,0 0-14,0 0-5,0 0 0,-8-27-4,5 17-9,3 2-2,-3-1-5,1-4 4,0 2 5,2-2-21,0-3 5,0 3-1,3-3 4,1-1-5,-1 3 0,5-2-5,-2 0 8,3 3-13,-1 2 0,2 0 3,-2 4-4,2 0 24,0 3-32,-3 3 2,-7 1-7,21 8-3,-11-2 11,0 5-9,0 4 8,-3 3-4,0 6 2,-4 1 0,0 1-4,-2 0-10,-1-5-6,1-3-9,2 0-5,-3-2-7,0-5-15,0 0-21,0-2-10,0-1-14,0-8-19,4 15-28,-1-8 13,3-5-24,1 0-29,-7-2-29,22 1-205,-9-3-475,4 1 210</inkml:trace>
  <inkml:trace contextRef="#ctx0" brushRef="#br0" timeOffset="95661.0405">2263 11465 103,'0'0'176,"0"0"-8,0 0-11,0-9-13,0 6 4,0 3-3,0-14 10,0 10 7,0-4 1,0 0-2,0-1 5,0-1-7,-3 0 1,3 3-5,0-1-9,-4 0 1,1 1-9,0 1-11,2 2-12,-5-3-21,2 5 7,4 2-25,-14-1-15,4 7-7,-4 3-5,-4 8-4,-2 4-4,3 1-7,3 6-10,0-2 3,3 2-10,1-4 2,4-5-2,4-1-12,0-4 9,2-1-6,2-1 3,0-3-12,4 3 9,1-7 4,1-2-2,1 0-3,2 0 8,2-7-2,-1-1 0,1-3-4,-2-2-6,-1-5 5,0 5 9,1-6-11,-5-2 4,2 1-12,-1-2 11,-1 5 4,-5-2 4,5 5 12,-3 2-21,-2 3 27,-1-1-10,0 2-7,0 5 1,0 0-17,0-6 2,0 6-14,0 0 4,0 0 7,-4 21 0,1-4-3,3 0-6,3-5 3,-3-1 4,0 4-8,4-5 0,2 3 1,-2-3 0,3-3-2,0 3 1,-1-4 2,1-2 6,3-1 0,-2-3 1,1-2 1,6-4-15,-1 2 19,6-7-6,-7 0 2,2-4 11,2-3-12,0-3 7,-6 2 1,2-4-4,-5 0 2,-2 3-13,-2 3 14,0 3 0,-2-2-3,-2 4-4,0 2 3,0 3-3,-3 0-9,0 1-1,-2 1-5,-2 4 9,1 1-24,6 0 0,-14 11-8,7-4-6,-2 2-4,5 7 4,1-4 3,6 5 1,3 2 6,-1-2 4,6 7 4,5 0 4,1-4 4,-4-9-1,-3 3 3,2-3 0,1 0 0,-2-3-6,-2 0 13,-1-2-1,-1-3 5,0-2-2,3-2-4,1-7-29,2-1-34,4-7-35,0-3-46,1-4-64,-2 0-238,-1 0-493,-1-1 218</inkml:trace>
  <inkml:trace contextRef="#ctx0" brushRef="#br0" timeOffset="96773.6391">350 13104 119,'0'0'147,"0"0"-16,0 0-7,0 0-12,0 0-6,0 0-7,0 0-3,0 0-3,0 0-5,0 0-7,0 0 0,0 0-9,0 0 0,16-37-4,-4 25-3,2 3-2,5-8-11,-1-1 3,6-1-1,3-1 4,5-6-2,2-2-2,1 4 0,6-4 1,1 1 7,1-1-10,0 1 4,1-2-4,19-11-1,-19 15-2,-2-2-2,23-14-4,-21 15 1,19-11 1,-22 10-2,0-1 0,1 0 0,0-2-5,-1 1 3,-1 4 4,-4-2-8,2 1-3,-4-3 0,3 0 4,-5 5-7,3-8-7,-1 5 4,-3 4-2,4-5 2,-1 3 1,1 0-4,-1 0 7,4 0-9,-3 0 0,3-1-1,-1 0 1,-2 3-2,-8 6 2,-2 0-2,9-4 3,-9 4-6,1-3-2,-1 3 3,8-4-3,-8 5 5,-1-3-4,-2 2 1,2-1-1,-1 1-3,-1-3-3,1 3 4,3 0-7,-3 1 2,-2 0-4,-1 0 1,1 1-2,-1-1-3,1 0 7,-3 7-3,-1-5 6,1 2-5,-2-5-4,-2 8 8,0-1-3,-1 1-2,1 0 2,-3 2-4,0-3 1,-2 7 2,-2-1-3,0-4-1,0 4 0,-1-1 3,-1 1-5,-5 4 0,7-7 1,-7 7 2,6-4-1,-6 4 2,0 0-7,7-1 3,-7 1 0,0 0-1,0 0 0,7-6-8,-7 6-4,0 0-12,0 0-11,0 0-14,0 0-14,0 0-24,0 0-27,0 0-11,0 0-25,0 0-15,0 0-2,0 0-10,0 0 3,0 0-15,0 0-23,0 0-112,-11 26-351,1-16 155</inkml:trace>
  <inkml:trace contextRef="#ctx0" brushRef="#br0" timeOffset="97707.3617">453 13266 124,'0'0'120,"0"0"1,0 0-21,0 0 4,0 0-15,0 0 4,0 0-22,0 0 5,0 0 8,0 0 17,0 0 8,0 0-9,0 0 1,31-29-2,-10 14-6,0-2-2,5-1-3,10-8-3,2-3-4,2-3-10,19-13 8,-20 16-6,6-3-5,-4-1-3,17-12-8,1 1 2,-18 16-1,19-12-8,-20 11 0,19-15-4,-18 16-3,-2 0-3,5-1-2,-2 0-1,-2 0-1,2 0 4,-4-3-5,3 3 2,-6-1 0,3 0-2,0 4-1,0-10-6,0 8 4,0 2-3,0-3 0,-1 2-6,-2 1-2,3-1 6,-5 0-3,3 3-1,-10 8 0,6-9 4,-8 7 0,1-2 1,-1 3-2,-2-2 1,1-1-2,-3 3 2,3-2-5,-1 1-1,1 0-3,3 1-1,-6 1-3,4-1 0,-3 1-3,-1 2 3,2-1 0,1 1-2,-2 1-2,0 1 2,3-1-1,-3-1-3,-2 5-6,0-2 5,-3 5-1,-1-4 0,4 0 4,-4 5 0,-4-2 7,5 0-12,-5 0 3,3-1-8,0 2 12,-1-1-10,-2-1-2,2 3 3,-2-3 2,0 3-4,2-2 3,0-2 0,-3 4 0,2-5 1,-5 6-4,3-1 1,0-4 0,-3 5 3,0 0-2,0-5-3,-1 7 0,-6 2 3,10-4-4,-10 4 7,7-7-4,-7 7 0,4-4-1,-4 4-1,0 0-4,7-6 0,-7 6-9,0 0-12,0 0-11,0 0-16,3-4-20,-3 4-19,0 0-34,0 0-34,0 0-45,0 0-17,0 0-19,0 0-186,0 0-461,-13 16 205</inkml:trace>
  <inkml:trace contextRef="#ctx0" brushRef="#br0" timeOffset="98852.9847">470 15426 28,'0'0'211,"0"0"-24,0 0-22,0 0-14,0 0-29,0 0 1,0 0-18,-17 49-10,14-22-7,3-1-12,3 1 28,-3-3-15,4-3-9,-4-1-7,6 5-2,-2-9-18,0 0 1,-4-16-1,7 18-9,-4-8 5,-3-10-15,7 15 1,-7-15-7,0 0 4,10 9 3,-10-9 6,0 0 4,0 0-11,20-22 5,-12 5 1,-1-2-14,-1 0 6,2-3 6,-3 3-1,0 1 8,-2 7-3,1-1-3,-2 1 2,-1 5-6,2 1-6,-2-1-8,-1 1-4,0 1-13,0 4 4,0 0 10,0 0-10,10 12 0,-3-3 1,0 3-4,0 2-2,0 0 3,0 0-1,1 0 1,0-5-3,-1-2-9,0 2 9,0-4-3,0 1 7,0-3-2,-1 1 1,1-6 7,3 0 1,-2-5 27,1 1-3,-1-10 8,5 4-2,-3-3-2,-1-7 9,1-2-12,-4 7 3,1-9-10,-3 0 6,-1-1 6,-3 0-7,-3 0-6,0 8-2,-1-1-1,-1 2-6,0 3-1,0 4 2,-2-1-12,1 6-8,-2-2-18,-1 5-12,2 1-29,-4 3-33,-1 8-18,0 0-32,-1 6-25,8-1-34,0 2-55,-2 0-169,6-5-455,1 1 202</inkml:trace>
  <inkml:trace contextRef="#ctx0" brushRef="#br0" timeOffset="99168.2123">934 15301 64,'2'-4'358,"-2"4"0,4-3-21,-4 3-18,6-6-38,-6 6-30,0 0-29,0 0-21,0 0-20,0 0-14,-3 26-26,2-7-23,-1 2 3,2 3-19,-1 2-15,1-8 0,1 1-10,-1-2-7,2-6-20,-1 4-21,2-2-20,1-3-17,-1-2-17,1 0-12,-1-3-18,3-4-21,-6-1-31,14-1-39,-3-8-54,5-11-59,-4 1-195,2-6-490,-2-4 217</inkml:trace>
  <inkml:trace contextRef="#ctx0" brushRef="#br0" timeOffset="99193.2276">1024 15082 47,'-8'-9'193,"3"-1"-14,-1 4-15,1 1-16,0 2-19,1-2-46,4 5-53,-6-4-81,6 4-103,0 0-166,0 0 73</inkml:trace>
  <inkml:trace contextRef="#ctx0" brushRef="#br0" timeOffset="99667.7899">1101 14937 126,'0'0'316,"0"0"-43,0 0-25,0 0-26,0 0-24,0 0-19,10 29-12,-9-2-10,0 9-11,1 9-6,1 6-7,-3-6-14,-3 4-8,3-16-12,0-1-10,3 3-2,-2-6-11,-1-4-9,6 0-8,-5-11-16,2-1 2,0-4-3,1 0-3,-1-4-11,1 0-2,2-3-1,-6-2-2,12-10-12,0 1-5,3-15-18,-3 0-21,2-2-13,-2-3-1,-2-2 8,-4-1 4,-1-2 3,1-1 1,-6-1 7,0 0 18,0 0 12,0 4 16,-3 4 9,0 3 15,3 8 17,-2 5 14,2 3-11,-2 1-13,2 4-5,0 4-15,-1-8-3,1 8-5,0 0 5,0 0-11,-3 32 0,3-6-3,-2 2 2,2 1-3,2 3 1,-2-3-5,0 3-4,0-4 4,0-3 3,0 0-9,0-8 1,0-5-2,0-1 6,0-3 3,0-4 4,0 3 18,0-7 16,0 7 21,0-7-3,0 0 19,0 0-10,0 0-9,6-26-2,-4 9-24,4 0 7,-2-1-12,3 1-15,0 0 8,3 2-20,0 2 12,-1 1-4,2 3-1,-4 2-8,8 2 16,-5 5-29,3 1 6,-5 2 27,4 7-21,0-3-2,-2 5 0,-3-2-12,3 4 3,-4 1-5,-1 0-18,-2 5-17,0-4-31,-3 3-29,0 3-28,-6-4-34,2-2-29,-2-2-38,2-6-36,-3 3-34,0-2-209,-3-4-552,0-1 244</inkml:trace>
  <inkml:trace contextRef="#ctx0" brushRef="#br0" timeOffset="99944.8115">1025 15216 211,'0'0'233,"-7"-1"-30,7 1-23,-6-6-18,6 6-17,0 0-12,14-16-12,0 5-14,6-5-14,4 5-36,4-3-61,-1-1-63,1 1-88,-4 2-82,0-1-256,0 5 113</inkml:trace>
  <inkml:trace contextRef="#ctx0" brushRef="#br0" timeOffset="100663.5224">1570 15071 301,'0'-6'317,"0"6"-8,0 0-35,0 0-32,0 0-30,0 0-12,0 0-36,0 0-10,1 18-15,-1-6-16,0 5-13,3 0-6,-3-1-17,3-2-5,1-3-6,-4 0-16,3 0-2,1-2 1,0-1-8,-2-2-9,2-2 3,-2 0-2,-2-4 6,5 3 14,-5-3 7,0 0 2,16-10 7,-11 1-1,5-3-20,0-2 5,-4-1 1,-1-3-21,1 0 7,-2-7-4,-1 0-16,0 2-1,-3 3 2,0 2-3,-3 2-20,2 6 17,-1-1-12,1 3 5,-2 0-4,0 4-17,3 4-4,0 0-9,0 0-8,-20 13-1,11 3 1,0 1-7,-1 6 14,3-5-1,2-1-1,3 0-9,2 0 12,0 2-3,2-3 4,3-5-3,5 5-3,0-6 5,1-1 2,2-3 10,8-3-10,-5-6 4,6 0 5,-1-4-3,0-4 3,-4 0 5,0-3-2,-4-1 1,5-4 3,-5-2 2,-2-2 2,-3-3 0,0 3 0,-3 5 17,-2-2 8,0 3 14,-2 5 22,2 1-6,-3 1-2,1 4 9,-1 6-18,2-9-1,-2 9-23,0 0-2,0 0-8,0 0-2,0 0 12,-3 26-20,3-13-3,0 5 0,1 2-3,2-4-17,0 0 13,4-2 2,0 1 2,0-6-5,-3-1 5,6 0 0,0-3-12,4-1 1,-1-4-7,4 0 15,-3-5 1,1-4 1,2-3-17,-4-3 12,-2 3 3,2-10-5,-5-4-4,2 1 14,-7 1-9,1 4-1,-1 3 12,-3 0 6,0 6 11,-3 0 13,3 2 1,0 9-10,0-7-15,0 7-7,0 0 8,0 0-12,0 0-10,0 0 16,-10 28 1,9-10-20,-1 2 13,1-2-6,4 7 5,-2-5-7,6-2 5,-1-1 2,1 0 2,0-8-7,3 6-1,3-7 0,-2-4-3,3 0 6,0-4 9,-1-3-10,2-2-12,1-2 24,-2-4-5,1-6 11,-5 1-12,3-5 14,-4-3-11,-1-4 4,-4 0-2,0-2 11,-2-1-2,-4 6 10,1 6 19,-2 1 4,3 2 5,-3 5 19,-1 3-2,1 1-20,3 7-12,-2-6 0,2 6-2,0 0-7,-12 18-19,6-1 8,-1 12 0,3 1-13,1-3-8,1 5 1,3-1-5,3-3-18,-2 1 2,3-1-22,-1-1-13,2-8-18,-2 0-14,2-2-11,1-4-23,0 1-22,-3-2-41,-2-4-26,6-3-22,-1-1-54,-7-4-259,0 0-595,17-6 263</inkml:trace>
  <inkml:trace contextRef="#ctx0" brushRef="#br0" timeOffset="100947.6705">2356 14883 326,'-3'-6'331,"3"6"-34,3-16-13,-2 3-22,9-3-25,4-4-27,6-5-15,1 4-20,3 3-21,0 0-17,0 3-35,-3 1-37,0 6-30,-2-5-31,-4 7-39,-1 1-41,-7 4-33,3-1-55,-10 2-31,0 0-178,10 10-404,-13 0 180</inkml:trace>
  <inkml:trace contextRef="#ctx0" brushRef="#br0" timeOffset="101569.5946">1446 15920 250,'-3'-2'310,"3"2"-34,-4-2-44,4 2-18,0 0-20,-7 15-15,-4 8-20,3 1-18,0 3-2,0 2-16,-1 3-8,2-3-7,2-3-5,-2-2-13,2-4-1,1-1-1,0-4-15,1-5-14,0 1 12,3-4-7,-1 0-13,-2 0 11,3-3 6,0-4 7,0 6 17,0-6 7,0 0 5,0 0 23,0 0-5,0 0-10,0 0-4,0 0-4,4-23-16,1 7-10,-2-1-11,3-8-6,0-1-2,0-2-4,4-1-8,-3 0-14,0 3 2,0-2 9,-1 0-9,0 0 0,1 3-16,0 1 4,-1 0 4,1 7-13,-3 0 4,-1 7 5,1-2-7,-2 4 3,-1 1-2,0 2 15,1 0 4,-1-1-7,-1 6 1,3-6-16,-3 6-1,0 0 9,0 0-9,0 0-2,0 0-4,0-4-2,0 4 0,0 0-5,6 16 0,-1-1-1,4 7 7,-1 0 0,4 2-11,0 2 8,1 1-1,2-3 8,1 3-13,-2 0 8,4-6-7,0 5 4,-2-4 2,4 1 0,-6-1-7,-3-8 6,6 4 2,-6-7-1,1 1 7,-5-7-6,1 4-10,-1-6 12,-4 1 20,1-1 12,-4-3 11,7 4 13,-7-4 13,3 3 5,-3-3 4,0 0-9,4 4-6,-4-4-11,0 0-1,3 5-7,-3-5-6,0 0-2,0 0-11,0 0-26,7 6-29,-7-6-31,0 0-42,0 0-33,0 0-31,0 0-42,0 0-56,0 0-67,3-15-85,-3 15-340,-3-12-811,0 3 360</inkml:trace>
  <inkml:trace contextRef="#ctx0" brushRef="#br0" timeOffset="123204.026">3150 3851 92,'-1'-2'154,"1"2"-10,-1-4-19,1 4-10,0 0-23,0 0-6,-2-4-8,2 4-12,0 0-5,0 0-9,0 0-5,7 12 1,-5-6-6,2 6-5,1 2 0,1 2-1,4 8-8,-4 0 2,2 2 2,3 4-1,-1 2-8,7 12 3,1-3-2,1-1 7,-4-10-5,8 9 7,1 2-8,0-2 7,2-4-5,-6-6-4,7 7 2,-2-1-4,-4-8-5,-2-4-1,-1 2 1,0-1-1,2-5-5,-6-1 10,3-1-10,-7-5 0,1 1-1,-4-7 4,0 1-2,-1 1-10,-2-3 7,-1 2-2,3-5-1,-4 5 1,1-5-4,1 1 3,-4-3-11,3 8 13,0-7-10,-3-1 11,4 3-5,-4-3 6,2 3-6,-2-3-5,0 0 8,0 0-2,0 0-6,8 2 2,-8-2-6,0 0-19,0 0 4,0 0-4,0 0-11,0 0-29,0 0-31,0 0-23,7-8-25,-4 3-93,-3 1-255,0 4 113</inkml:trace>
  <inkml:trace contextRef="#ctx0" brushRef="#br0" timeOffset="123712.8354">3725 3754 101,'0'0'127,"0"0"-31,0 0 4,0-8-13,0 8-13,0 0-6,0 0-11,0 0-6,-4-3 3,4 3-13,0 0-2,0 0 4,0 0-4,0 0-8,0 0-3,0 0-3,-16 9 1,9-5-1,-1 2 3,-2 6-11,-2-1 3,1 0 0,0 4 6,-7 4 6,0 5 1,2-3 2,-1 8 4,-10 6 1,3 1 2,2 5 10,-6 0-22,5-3 11,-1 4-12,3-4 9,4-8-2,-4 10 5,3-13-1,-6 12 3,8-11-4,-6 11 3,6-12 0,1 3-3,-1-4 6,-1 5-5,2-2 5,-1 0-7,2 0 3,2-4-4,-1-1 7,3 2-2,-1-12 4,-1 6 4,4-3-4,-2-5 4,2 2-4,4-4-2,-1-1-5,-3-2 1,1-1-2,7 0-4,-3 0-2,0-1 8,2-2-4,-2-2 1,3 3 0,0-4 10,-3 4-16,3-4 1,0 0-4,0 0 3,0 0-4,-3 3-6,3-3-8,0 0-21,0 0-26,0 0-33,0 0-35,0 0-40,0 0-73,0 0-213,0 0-463,-2-13 205</inkml:trace>
  <inkml:trace contextRef="#ctx0" brushRef="#br0" timeOffset="124458.5177">1243 4625 49,'-7'0'104,"7"0"4,-7 0 5,7 0 2,-7-1 19,7 1 0,-6 1-1,6-1-5,-4 0 0,4 0-2,0 0-8,0 0-10,0 0-10,-7 3-8,7-3-8,0 0-12,0 0-4,0 0-14,0 0-12,0 0 2,0 0-8,0 0 2,0 0-10,9 5 4,-1-4-1,2 2-3,5 1-4,-2 0 0,4-3-5,4 4 3,3 1-6,-3-6-3,4 2-2,-2-2 7,1-2-4,0 2-6,1 0-8,-2 2-10,-2-2-10,-7 0-4,1 0 0,-2-2 2,-3 2-12,0 0-1,-3 0 12,0 0-5,-3-2 7,2 2 4,-6 0 9,6 0 2,-6 0 9,8 0 7,-8 0 2,0 0-3,4 2-7,-4-2 2,0 0-6,0 0-7,0 0-4,0 0-9,0 0-7,0 0-7,0 0-7,0 0-11,0 0-22,0 0-13,-12-7-13,12 7-7,-6-1 4,6 1-16,-10 1-2,10-1-65,-8 1-204,2-1 91</inkml:trace>
  <inkml:trace contextRef="#ctx0" brushRef="#br0" timeOffset="126435.9278">1185 4735 61,'0'0'102,"0"0"-9,-4 1 17,4-1 3,0 0-7,-5 0-6,5 0-7,0 0 1,0 0-5,0 0-12,0 0-6,0 0-9,0 0-4,0 0-14,0 0 0,0 0-8,0 0-1,0 0-9,0 0 6,0 0-8,0 0 8,9 6 1,0-5 9,-1 1 2,2-1 1,7-1 2,4 3-1,3-3-1,2-3-2,3 3-1,-1-1-1,12-1-4,-12 1 0,0 0-6,0-4-1,-1 4-6,-2 1 1,-3 0-8,-7-1-1,-1 1-3,-4-2-5,-2 1 5,1-1-5,-5 2 7,-1-1-4,1 0 2,-4 1 3,7 0 3,-7 0-2,0 0-3,7 0-3,-7 0 1,0 0-7,0 0-4,0 0-21,0 0-15,0 0-13,0 0-17,0 0-23,0 0-14,0 0-14,-14-7-17,14 7-15,-10-2-114,0 1-283,0 1 126</inkml:trace>
  <inkml:trace contextRef="#ctx0" brushRef="#br0" timeOffset="126757.8858">1292 4751 50,'0'0'169,"0"0"-11,0 0 5,0 0 11,13 5 4,-3-5-12,8-2-8,4 1-9,3-1-7,2-3-5,12 4-5,-9-3-8,-1-2-6,0 3-10,0-1-12,-1 1-7,-1 1-11,1 0-4,-4-2-9,-3 1-6,-4 2-6,-4-2-4,-3 0-7,-2 3 2,-1 0-10,-7 0 0,10-2 0,-10 2 3,7 2-4,-7-2-3,7-2-1,-7 2-3,0 0-9,0 0 3,7 0-1,-7 0-9,0 0-17,0 0-13,4-3-22,-4 3-19,0 0-16,0 0-22,0 0-27,0 0-18,0 0-39,2-6-41,-2 6-129,0-8-382,1 1 169</inkml:trace>
  <inkml:trace contextRef="#ctx0" brushRef="#br0" timeOffset="127429.7388">2653 3471 180,'0'0'171,"0"0"-23,0 0-6,0 0-5,17-7-10,-6 6-2,5 0-3,-1-2 3,9 0-5,0 3-3,4-1-10,-1-2-1,1-1-12,2-1-4,11 4-10,-13-2-7,1 2 1,1-2-7,-3 1-6,1 2-5,-1-6-10,-5 6 0,-1-2-6,-8 2-5,1 0 1,-4 0-7,-3 0-1,0-3-1,-1 3-2,-2-1 1,-4 1-6,7 0-4,-7 0-1,0 0-14,6-1-26,-6 1-24,0 0-40,0 0-37,-9-10-31,4 8-29,-5 0-161,-3 0-376,-9-3 167</inkml:trace>
  <inkml:trace contextRef="#ctx0" brushRef="#br0" timeOffset="127746.6389">2622 3512 68,'12'0'185,"9"1"-8,1-1-20,2-1-6,4 1-9,-2-1-9,3 1-15,0 0-9,1-1-9,-2 0-9,2-2-10,-2 3-5,-1-1-12,1 1-1,-7-3-10,2 1 1,-8 2-13,2-2 4,-4 2-8,-5 0-10,2-2-5,-7 2-20,7 0-8,-6 0-16,-4 0-4,7-1-27,-7 1-16,4-2-46,-4 2-15,0 0-12,0 0-98,-14-6-258,6 3 115</inkml:trace>
  <inkml:trace contextRef="#ctx0" brushRef="#br0" timeOffset="128047.4732">2753 3532 98,'13'2'197,"-3"-5"-8,0 2-8,5-1-9,5 1-7,2-4-10,2 3-9,0-1-14,0 2-11,3-2-3,0 0-13,-2 3-12,2-5-10,-5 2-3,-5 1-7,0 2-11,-3-2-9,-1 2-1,-4-3-7,1 4 0,-5-2-12,0 0-13,1 1-14,-6 0-10,4-1-17,-4 1-19,0 0-27,5-1-29,-5 1-40,0 0-13,0 0-22,-12-5 1,4 3-92,-1 2-283,-6-1 124</inkml:trace>
  <inkml:trace contextRef="#ctx0" brushRef="#br0" timeOffset="128346.9989">2770 3500 22,'0'3'90,"0"-3"27,0 0-23,7 4 29,4-2-4,-2-1 10,4-1-7,1 0-3,1 0 2,9 0-4,-7-1-4,4 2-11,3-1-12,-3 0-5,-5 0-1,6-3-11,-9 2-7,2 1-14,-6-1 0,2-1-5,0 1-5,-4-1-5,-2 2-4,3-1-3,-4 1 3,2-1-6,-6 1 1,7-2-7,-7 2 4,4-1-6,-4 1 7,6-1-6,-6 1-5,0 0 0,0 0-5,0 0 0,4 0 4,-4 0-5,0 0-6,0 0 4,0 0-2,7 2-2,-7-2-6,0 0-1,0 0-5,0 0-3,0 0-4,0 0 2,0 0-20,0 0 10,0 0-16,0 0-11,0 0-21,0 0-39,0 0-21,0 0-26,0 0-124,-17-3-305,10 2 136</inkml:trace>
  <inkml:trace contextRef="#ctx0" brushRef="#br0" timeOffset="129260.0551">2949 3580 19,'7'0'62,"4"0"-11,-4 0 3,3 0-10,-3 0-4,-3-3-6,-4 3-3,7 0 2,-7 0-3,8 0-4,-8 0 4,0 0-10,10 0 3,-10 0-11,5 0 8,-5 0-3,0 0 9,0 0-10,0 0-8,0 0 2,3-2-5,-3 2 7,0 0-10,0 0 9,0 0-11,0 0 25,0 0 3,0 0-15,0 0 9,0 0 2,0 0 1,0 0 3,0 0-4,0 0 13,0 0-1,0 0-8,0 0 7,0 0-12,0 0 12,0 0-18,0 0 2,0 0 6,0 0-5,0 0 2,0 0-5,0 0-8,0 0 6,0 0 4,4 0-6,-4 0 5,0 0-4,0 0 6,0 0 1,0 0 4,0 0-9,0 0 5,0 0-6,0 0 8,0 0-6,0 0 8,0 0-8,0 0 8,0 0-4,0 0 3,0 0-4,0 0 2,0 0-1,0 0-3,0 0-1,0 0 4,0 0-5,0 0 1,0 0-5,0 0 3,0 0 4,0 0-3,0 0-8,0 0 4,0 0 1,0 0 4,0 0-3,0 0 0,0 0-5,0 0-3,0 0 3,0 0-5,0 0 6,0 0-8,0 0 10,0 0-6,0 0-4,0 0 7,0 0-6,0 0 11,0 0 0,0 0 0,0 0 2,0 0 6,0 0-1,0 0-2,0 0 1,0 0 0,0 0 0,0 0-2,0 0-8,0 0 9,0 0-2,0 0-1,0 0-3,0 0 1,0 0-3,0 0-5,0 0 3,0 0-2,0 0 0,0 0-4,0 0 2,0 0-2,0 0 4,0 0-4,0 0 4,0 0-2,0 0-12,0 0 14,0 0-7,0 0 2,0 0-1,0 0-4,0 0 4,0 0 1,0 0-1,0 0 3,0 0-8,0 0 12,0 0-10,0 0 8,0 0-5,0 0-2,0 0 0,0 0 5,0 0-4,0 0 1,0 0 2,0 0-2,0 0 8,0 0-12,0 0 7,0 0 2,0 0 2,0 0-4,0 0 6,0 0-5,0 0 4,0 0 0,0 0-1,0 0 3,0 0 0,0 0-3,0 0 2,0 0 1,0 0-1,0 0-1,0 0-4,0 0 3,0 0 0,0 0-1,0 0-6,0 0 0,0 0-31,0 0-16,0 0-37,0 0-21,0 0-50,0 0-36,0 0-112,0 0-326,0 0 145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01:21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 15042 6,'-3'-11'160,"2"-1"-11,1 1-7,0 0-8,0 2-7,0 3-18,0 0-7,0 2-11,1-1-6,-1 0-16,3 2 0,-2-1-13,-1 4-3,2-5-6,-1 2-5,-1 3-5,3-2-8,-3 2-5,7 0 1,-7 0-2,7 5 0,-4 3-4,4 0-1,-4 2 3,4 7 2,0-1 4,-3 1-8,2 3 7,-2-3 4,0 3-6,2 4 0,0-6 3,-2 1-4,-1-1 0,0-3 0,-2-5-1,2 2 0,-2-3 3,0-2 3,1-2 3,-2 0 15,0 0 7,0-5 13,0 7 34,0-7 11,0 0 7,0 6 2,0-6-3,0 0 7,0 0-4,0 0-4,0 4 2,0-4-4,0 0-19,0 0 2,11-18-9,-1-4-20,4-4 10,0-4-22,10-9 5,0-7 0,4 0-10,-4-4-1,12-20-9,3 0-16,-8 26 7,11-34 0,2 8-5,5 0 18,-1-3-17,1 0-2,1 3-6,-4 5-7,2 7-9,-20 16 8,0 4 6,-1 1 8,-10 16-4,0 3-6,-6 2 8,-4 9-11,2-3 8,-4 3-17,0 2 13,-3-1 0,-2 6-8,7-4-15,-7 4 9,6-6 10,-6 6-8,0 0 3,4-6-12,-4 6 8,0 0 0,0 0 1,0 0-8,0 0-15,3-5 14,-3 5 1,0 0-6,0 0-25,0 0 18,0 0-16,3-6-11,-3 6-15,0 0-12,0 0-26,0 0-11,0 0-25,0 0-32,4-3-24,-4 3-20,0 0-29,0 0-14,0 0-5,0 0-191,0 0-484,0 0 214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01:44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 9461 79,'0'-6'212,"-1"0"-19,0 1-23,0 4-16,1 1-16,-4 10-16,4 8-5,-4 14-3,0 14-17,-1 5-9,1 0-4,-3-1-2,1-2-10,2-1-4,0-13-12,0 0 1,1-1-5,0-3-4,0-4-10,2-9 2,0-2-4,1-3-11,0-5-13,-2 0-19,2-3-22,0-4-49,0 0-56,3-15-49,1-3-105,-1-8-311,-2-3 139</inkml:trace>
  <inkml:trace contextRef="#ctx0" brushRef="#br0" timeOffset="187.1586">1674 9587 19,'-1'-11'225,"-1"1"-2,1 5 2,1-1-2,0 0-12,-2 1-14,2 3-22,-1-2-12,1 4-23,0-6-10,1 2-21,-1 4-10,0-3-7,3 0 21,6-2 15,2-3 10,9-1-10,-2-5-4,6 3-19,0-2-5,0 0-7,3 1-15,-2 1-3,2 0-12,-2 1-27,-1 2-36,0-1-25,-1 2-28,-8 4-32,-1 0-36,0 0-34,-4 2-39,-1 1-20,-1 1-25,-4 2-149,-2-1-420,1 2 186</inkml:trace>
  <inkml:trace contextRef="#ctx0" brushRef="#br0" timeOffset="489.7132">1753 9766 199,'0'3'200,"-3"-1"-21,3-2-11,0 0-6,0 0-1,13 1-3,-3-4-7,1 0-12,6-3-15,-3-1-6,6-3-18,-5 6-6,5-3-11,-6 3-11,2 0-7,-6 4-10,-1 2-3,1-2-8,-3 5-6,3 1-1,-4 2-2,-1 2-2,2 4 3,-4 3 6,0 0-6,-3 1-2,1-2 2,-1 3 1,0-2-1,0 0-1,-2 0-5,3 0 7,-4-5-7,3 1 2,2-3-3,-1-1-2,-1 0-1,0-1-5,3 1 5,0-4-7,1 0 5,3 2-10,1-4 0,2-2-28,0-1-37,4-4-47,6-6-40,1-4-39,-2-5-35,0 1-188,-1-3-433,-1 2 192</inkml:trace>
  <inkml:trace contextRef="#ctx0" brushRef="#br0" timeOffset="597.5554">2140 9649 20,'-9'-12'203,"3"4"-22,-2 1-11,3 4-20,-2-4-14,3 5-31,0-1-65,4 3-63,0 0-37,0 0-94,0 0-166,5 12 73</inkml:trace>
  <inkml:trace contextRef="#ctx0" brushRef="#br0" timeOffset="927.7614">2257 9754 164,'0'0'324,"-11"-7"-2,11 7-11,-3-4-24,3 4-31,0 0-31,-4 0-31,4 0-22,0 0-17,0 7-19,1 0-9,5 5-10,-3 3-15,-2 2-9,2 2-11,-3 1-5,4 0-9,-4-2-1,-1-1-13,1 2-6,0-4 3,-3-5-8,3-3-4,0-2 5,0 2 7,0-7 10,0 9 22,0-9 18,0 0-5,0 0-20,0 0-5,4-19-7,2-7-13,1 4 1,-1 4-5,4-5-3,-1-1-3,0 7-22,-2 2 5,1 3-2,2 2-8,-3 1-1,0 6-7,-1 1-5,1 2-1,0 5-6,4 6 18,-1 1-16,-2 2 2,2 9-5,-4-6 11,4 7-12,-3 3-12,0-3-27,-3 1-27,-1-7-35,3-3-31,-3-3-38,-1-1-50,3-1-42,0 1-24,2-6-227,-3-3-565,5 0 251</inkml:trace>
  <inkml:trace contextRef="#ctx0" brushRef="#br0" timeOffset="1346.7356">2760 9776 159,'3'-10'227,"-4"-1"9,1 1 5,-2 1-4,1-1-8,-3 5-18,2-1-17,-1 2-22,-1 3-19,-3 0-13,0 3-17,-5 5-14,-1 6-15,-5 4 5,0 4-9,-1 3-9,5 1-9,1 4 8,2-3-11,1 0-14,4 1-10,2-8 3,4-1-6,0 0-5,4-5 4,-1 0-3,0-6-3,4 0 0,0-2-2,4-5-1,4-8 1,0 0-7,3-9 0,-1-6 7,-3-2-16,3-3 0,-3-1 2,-4-2-3,1-1 7,-1-15-12,-3 13-1,-3-11-2,-1 13-4,-1 1 7,-2 5 8,2 6 21,-4 3 9,2 5 8,0 3 3,0 4-9,0 0-20,2 0-12,-4 0-2,2 5-6,0 0 6,0 17-1,-2-1-8,1 4 8,-2 7-5,3 0 0,-3 2 1,3 2 2,0-2-6,0 0 6,2-4-11,-1-6 5,2 0-3,-2-2-1,3 1-3,-1-2-11,0-6-6,1 2-19,-1-5-9,1 3-4,2-4-11,0 0-9,1 0-14,0-3-12,1-1-23,2-3-25,-1-3-28,6 0-30,-1-4-40,-2 2-38,0-4-157,-1 0-472,1 1 209</inkml:trace>
  <inkml:trace contextRef="#ctx0" brushRef="#br0" timeOffset="2288.8098">3852 9762 121,'5'-14'219,"-2"-2"-1,2-2-5,-3 1-10,-2-2 6,0 0-3,-2-1-5,0 3-6,-1-1-1,0 7-14,-2-1-11,0 1-17,-3 5-20,1-1-17,-3 5-14,0 4-9,-5 5-17,-2 10-1,-1 2-9,2 5-9,1 3 0,-1 3-7,2-1-6,1 1-5,6 1-4,0-3-1,5-9-2,3 10-3,-1-3-1,0-9 7,6 0-18,-1-7 0,1-1 7,2-3-5,2-2 0,3-6-4,2-3 0,-2-3-12,8-6-3,-4-5-16,-3-5-10,2 3-1,-4-7-4,0 2 6,-4-1 5,0-2 0,0 5 5,0-2 9,-8 10 21,1 5 18,2 4 21,-3-1-18,0 3-6,0 0-3,0 5-7,0 0 0,0 0-1,-4 15-1,1 2-9,-2 8 1,0 1 1,5 0-3,-1 3-2,1-3 5,1-6-1,2 7-1,4-5-7,-3-3 6,3-3-3,2-4 3,-1-4 1,4 1 4,3-4-1,-1-6 0,3-2-3,3-7-4,1-3-2,-1-3-10,-2-8 13,0 2-24,-1-7-1,-1-2-5,2-10-2,-8 9 8,1-2-1,-1 3 7,-3 1 7,-2 4 23,0 1 19,-2 9 13,-2 6 21,-1 2 14,1 2-22,-1-1-14,0 4-13,0 3 2,0 0 13,0 0-21,-5 23-11,0 0-8,1 3 11,0 4-7,0 2-3,0-4-4,-1 5 10,3-3-6,0 2 0,5-1-3,-3-2-3,3-10 16,1 8-18,-1-11-1,3 0-2,-1-2 1,4-2-2,1-2 21,0-6-11,2-4-8,6-4 5,2-3-3,3-5-1,-4-5 3,1-4 5,-2-4-15,1 3-5,-2-9-1,-2 3-5,-4-2 4,2 0 23,-4 1-30,-1 0 8,-4 3 16,-1 8 13,0 1 9,-3 1 10,0 6 1,0 0-7,0 3 10,0 2-5,0-2 11,0 2-23,0 3-9,0 2 1,0 0 1,0 0-6,-10 15-4,6 4 3,-6 3-2,4 4-5,-1 3 13,3-1-15,1 2-1,-3 2 1,3-1-2,1-4 3,3 0-7,2 0 5,-3-1-5,3-8-5,1-2-3,-1 0-6,1-1-4,3-5-3,-1-3-3,0 1-1,5-1-2,-1-3-15,-1-3-11,4-1-9,1-2-18,0-6-20,0 3-30,-1-7-31,1 2-31,-3-2-49,9-7-43,-10 4-249,4-7-581,-4 5 258</inkml:trace>
  <inkml:trace contextRef="#ctx0" brushRef="#br0" timeOffset="3420.8144">5677 9486 73,'3'-5'231,"0"-1"-6,-3 0-16,4 2-8,-1-3-16,0 3 0,-3-2-4,3 1-4,-3-2-3,0 2-12,2 0 0,-2-1 5,0 1-22,-5 1-9,5-2-10,-3 2-17,0 0-13,-1 1-10,-2 1-2,-1 0-15,0 2-5,-7 7-11,1-1-8,-3 7 1,-2 3-9,0 4 2,0-3-7,4 3-3,3 2-11,2-1-3,1-2-2,2-4-8,2 2 6,4-1-3,1-3 2,2 3 0,7-3 1,-3 2-3,2-3-2,6-3-3,-1-1 5,6 1-2,2-6-6,-2-1-3,4-2-1,-3 5-9,0-8 3,-1 1-2,-6 0 4,2-1-2,-8 1-1,-1 0 6,1-3 5,-2 3 0,-3-1 6,-2 0-6,1 1 1,-2 2-5,-5-8 6,1 6-9,-3 0-2,-4 2 1,-3 2 8,-2 1-4,-6 5-1,-2-2-1,1 5 3,-1 3-5,2 2 2,-2-2 3,3 3-1,4 0 2,1 1-2,5-4-2,3-2-3,2 1 5,4 1 1,0-6-6,2 6 0,0-4 3,4 6-2,0-3-1,6-1 4,-3-5 5,5 0-6,3 0 7,3-2-5,-1-5-4,4 5-6,0-6-15,3-5-12,-4 1-12,3-7-18,-5 4-11,-3 1-26,5-6-15,-6 2-19,2 0-31,-3 0-15,2-3-33,-1 4-144,-3 0-396,-2 3 175</inkml:trace>
  <inkml:trace contextRef="#ctx0" brushRef="#br0" timeOffset="3760.3209">6245 9457 179,'-3'-17'228,"0"1"-10,2 6-13,-1-2-4,1 0-10,1 7-11,0-2-14,0 4-17,0-1-21,0-2-19,0 6-10,0 0-9,0 17 2,-4 12-4,1 17 9,0 7-10,0 9 3,-4 20-6,-4 7-9,4-10 1,-3 3 5,3-23-13,0 1 2,6 25-15,-9-29-2,4-1-5,2-2-8,-2-7-4,1 1-3,0-14-24,3-3-38,-3-6-42,1-4-49,1-4-57,2-4-51,0-5-222,-2 0-488,1-6 216</inkml:trace>
  <inkml:trace contextRef="#ctx0" brushRef="#br0" timeOffset="4316.4192">6127 9888 208,'-2'-24'250,"-1"4"3,1 3 5,-1 0-6,3 7-21,-2-3-18,2 3-26,2-1-18,1 0-20,2 0-10,2 2-16,5-2-9,6-2-14,3 3-12,4 6-5,-3-1-12,3 5-4,0 2-7,-2 8-9,-3 0-5,2 7-8,-5-1 0,-3 1-9,0 2-2,-8-2 1,-3-2-7,-3 2-1,-2 1-4,-5-2-1,0 4-3,-9 0 1,0-4 0,-1-1-3,4-4 3,-4-3 0,-4-1-4,5-2-1,2-3 0,-4-2 6,5-3-6,1 1-9,-1-4-20,6 1-18,-3-1-27,5-5-37,3 1-30,1-3-27,6-6-23,4-3-9,5-2-4,3 2 15,1 1 11,3 4 16,-1-3 21,2 4 19,-2 2 18,3 1 34,-2 1 20,-2 3 36,-3 1 23,-2 3 25,0-2 26,0 0 19,-1 4 17,-2-4 9,-1 4 9,0 1-5,0-1-7,-2 3-9,-1 0-13,2 3-1,2 5-3,-1 2-2,3 2-1,-4 2-7,1 1-4,-3 2-8,4 5 3,-5 3-9,-2-2-6,-1-4-3,0 0-5,0-1-4,-3-1-3,0-1-6,0-7 1,1 1 2,-1-3-7,0 0 14,0-4 8,0-1 12,0-2 6,0 0-9,0 0-9,3-17-5,0 5-3,1-7-11,1-8 2,4-2-2,-2-2-2,3 2-1,3 0-13,-2 0 4,-1 5-4,0 2-1,1 2 2,-1 5-13,-2 3-20,-1 2-19,0 2-14,2 4-34,-2-1-28,-3 4-25,2 1-30,2 1-22,-1 3-37,2 3-39,-5 2-175,3-1-479,-3 2 213</inkml:trace>
  <inkml:trace contextRef="#ctx0" brushRef="#br0" timeOffset="4670.592">6991 9659 258,'-8'-10'275,"1"0"8,0 5-22,0-1-29,1 2-24,3 2-20,-2 1-21,-1 5-17,-1 3-8,-1 5-23,-5 9-5,2 4-15,1-1-9,-1 5-9,4-5-12,-2 5-8,5-4 1,2 3-10,2-1-6,2-10-3,2 0-8,-1-6 4,0-1-4,3 0-5,2-2 4,-1-4-4,3-1-1,4-5 3,0-2-1,-1-3-1,1-4-3,1-5-5,1-2 4,-2-2-1,-2 1-1,-2-5-5,-1-1-5,-2 2 2,-3-2-6,-3 7 4,-1 0 0,-1 2-3,-2 0-3,0 3-4,-2 2-1,-4 0-11,1 5-10,-6 1-24,0 1-17,-2 8-21,1 1-25,-5 1-31,0 6-32,8 0-30,-5 2-58,4 0-160,3 1-449,4-1 198</inkml:trace>
  <inkml:trace contextRef="#ctx0" brushRef="#br0" timeOffset="5473.6422">7385 9726 30,'-5'-20'253,"2"-1"-4,-2 1-4,1 3-10,-1-3-22,-1 3-13,1 1-20,1 2-14,1 5-10,-3 1-19,1 1-17,3 4-12,-6 3-12,1 1-11,-3 5-10,-3 6-7,-2 5-4,-1 5-7,-1 0-7,3 3-4,0-3-6,3 3-6,0-3-4,5-3 1,2-4 0,0 2-9,2-5-3,0-2 2,4 2 1,2-3-4,-2-3 6,3 3 3,4-2-2,-1-7 5,1 3-4,6-7 1,1-6-4,2-2-1,3-3-1,-4-2-5,3-3-5,-3-2 4,-1-3-2,0-4-4,-2-1-1,-1-4-3,2-9-1,-6 11 0,-1-1-2,-1-2 3,-2 6 0,-3 3 12,1 6 16,0 6 14,-2 4-3,-1 0-1,2 4-10,-2 0-10,0 4-2,0 2-2,-4 13 3,-1 3-9,-3 10-1,2 4 1,-1 3-1,0 1 2,4 3-9,1-4 2,0 1 0,4-3 0,2-1 1,-1 0-5,1-4-1,0-2-2,0-8-2,3-3 10,-1-1-7,0-4-1,1 1-5,1-6-5,3 1-2,-1-4 1,3-7-16,1 0-9,0-1-7,0-3-2,2-9-4,-2 0 2,1-1 2,-3-4 6,0 1 5,-1 1 1,-6 3 6,2 3 4,0 0 10,-3 2 10,-1 6 6,0 1 11,-2 1 13,2 2-16,-2 1-5,0 1-6,-1 3-7,0-5 4,0 5 3,0 0 0,-2 17-1,-1-1 0,0 0 0,0 3-3,-1 0 3,1 1 1,2 1-4,1-1 1,-3-3 3,3 0-5,3 0 5,0-5-3,-2-1 9,2 0-8,3-4 2,-2-1-1,4-1-1,-2-4-8,4-1-11,4-1-8,-3-7-2,2 2 1,-2-6-7,3-7-3,-3 0 1,2-3 4,-7 5 7,0 2 2,-1 1 17,1-3 12,-2 5 13,-3 1 18,1 0 8,2 5 8,-4 0-4,1 1-1,1 0-11,-1 3-9,-1-3 0,0 5-2,0 0-9,0 0-1,0 0-2,0 0 0,-3 19 2,2-7-2,-3 3-3,1 2-3,0 0 1,3 4 12,-1-4-12,0-5 1,0 5-8,0-4 1,1-1-14,0 0-14,1-2-17,0-3-10,4 3-15,-2-3-10,4 2-29,-1-3-29,3-1-22,5-6-28,2-3-18,5-2-31,-7-1-124,6 0-390,-2-5 173</inkml:trace>
  <inkml:trace contextRef="#ctx0" brushRef="#br0" timeOffset="5889.9493">8042 9637 94,'0'-8'207,"-3"-2"6,1-2 14,2 3 0,-4-2-6,2 2-18,-1 1-17,-1-1-20,1 5-18,0-1-13,-2 2-17,0 3-11,-2 5-8,-1 1-13,-5 6-9,2 1-8,-3 7-6,1 0-6,1 4-7,4-2-5,0 4-5,5-8-2,2 2-8,2 0 0,0-3 3,4 0-15,0 0 2,3-2 0,2-3-4,5 6-9,-4-10 0,2-3-8,1-3-3,1-2-5,1-2 0,5-2-5,-5-6 1,2 0-2,-1-4 1,-2-6 0,5 0-2,-5-1 6,1-4-3,-5-4 1,3 0 0,5-12 2,-13 10 2,4-3 2,-4 5 19,0 0 10,-2 5 13,0 5 9,-1 4 11,-3 2 18,0 2 0,0 3 0,0 1-7,0 2-8,0 0 2,-3 4-20,3 1-2,-5 6-2,0 6-9,0 3-7,-5 11 11,4 1-9,-1 2-7,3 0-5,0-2 1,2 3 0,2 0-3,-1-3 4,4 2 0,1-4-9,-3-7 4,4-1-3,0 0 1,-1-2-10,2-4-12,1-5-14,0 5-10,3-8-22,1 2-21,3-4-32,-1-1-33,2-5-26,0-1-33,0-3-20,0-2-38,-3-2-138,-1-2-438,-2 0 194</inkml:trace>
  <inkml:trace contextRef="#ctx0" brushRef="#br0" timeOffset="6164.9259">8106 9597 63,'0'0'185,"0"0"0,0 0-12,22-7-13,-1 0-13,5 2-10,0-1-21,13-5-7,-3 1-12,-6 3 3,-3 5 4,1-3 3,-5 5 2,-3 0-7,-4 2-3,-4 2-12,-2 0 2,-3 4 2,-2 2 6,-1 3 6,-4 4 10,0 3-10,-6-1-7,2 6-5,-2-1-15,-4 2 1,5-9-13,2-3-2,-2 1-4,4-4-6,0 0-4,-1-4-3,4-2-7,2 6-4,0-5-4,2-1-6,2-1-31,1-1-25,1-3-52,4-3-54,1-4-55,4-3-40,0-2-231,-3-5-503,1-2 222</inkml:trace>
  <inkml:trace contextRef="#ctx0" brushRef="#br0" timeOffset="6270.9972">8666 9457 3,'-5'-9'212,"2"1"-21,-4 1-22,0 2-31,-2 3-46,1 0-53,2 4-73,-5 0-101,2 2-147,1 4 65</inkml:trace>
  <inkml:trace contextRef="#ctx0" brushRef="#br0" timeOffset="6839.0132">8699 9573 90,'-13'-5'255,"2"3"-9,2 1-25,-6 1-15,5 4-14,-1 5-18,2 1-15,-1 4-14,3 3-13,2 1-7,-1 6-15,6-3-13,0 4-9,3 0-7,1-7-7,0-1-11,2-2-2,2 2-7,1-5-3,-3-5-3,2 2-6,-1-3-2,0-4 1,-1 1-7,-1-3-3,1-1 1,-2-4 0,0 0-3,0-4-3,1-1-2,-4-2 2,3-3 5,-4-1-2,0-1 6,-3 0 0,2-3-2,-2 1 7,3 0 2,0-1-4,-1 0 0,1 1-1,3 0-6,-2 2-5,3-1 0,3 0-5,0 3-1,3 2-6,-1 2 12,1 2-16,2 4-4,1 2 2,-3 3 1,1 2 2,3 4 3,-4 4-5,3 7 6,-1 4-6,1 1 7,-6 0-3,2 2 0,-4 0 2,1-7-3,-2 2 2,-4-1-2,3-5 2,-2 0 0,-2-1-2,2-5-5,-1 0 4,0-2 4,0 2 1,0-4 7,0 2 10,0-5 6,0 0-12,0 0 7,0 0-11,-7-11 1,7 5 4,-1-6-15,2-5 0,2-3 3,1-4-7,2 0 9,1-3-11,4 2 3,1 0 3,-1 0-7,3 7-4,-4 2-4,7 0 4,0 3 1,-3 4 3,0 4-7,0 4-4,-2 1 19,1 3-13,1 5 1,-1 4 3,-2 2 0,-1 1 2,-4 2 7,3 5-9,-4-3 11,-1 8 2,-3-8-10,1 0-1,-4 0 5,0-2 0,-1 0-13,1-5-18,-2-3-41,1 2-40,-1-4-46,3 0-57,-1-4-63,1-1-317,1-2-633,0 0 280</inkml:trace>
  <inkml:trace contextRef="#ctx0" brushRef="#br0" timeOffset="7208.8515">9425 9455 266,'5'-11'359,"0"2"-5,-2 0 18,1-2 1,-3 3-11,1 2-18,0 2-29,-2 1-32,1-2-26,-1 1-31,0 4-26,-6-4-19,-1 4-21,-4 4-11,-2 1-26,2 2-3,-4 5-10,2-3-14,0 1-11,3-1-14,3-1-3,2 1-12,-1-1-14,2 2-2,1 0 2,3 0-6,0 1-1,0 1-7,1 0 0,4 0-3,2 0-3,-2-2 0,4 3-4,-1-1-9,2 0 12,-2-3-8,2 0 1,3 2-6,-6-2 2,0-3-2,1 2 1,0 1-5,-1-3 10,-3 0-7,2 0 0,-1-2 1,-1-2-3,-2 3 6,1-3-7,1 2 2,-3-4-3,1 3 0,-2-3 6,0 7 1,0-7-1,-7 7-4,-3-4 1,-3 4-1,-1-2 1,-3 0-5,4-1-19,-4 0-27,3-3-45,0 2-43,3-3-36,-2 1-73,4-1-84,-1-1-97,3-2-251,-1 0-728,6 1 323</inkml:trace>
  <inkml:trace contextRef="#ctx0" brushRef="#br0" timeOffset="7663.1616">9830 9477 322,'-6'-3'333,"3"1"0,-2 2-7,2-3-4,3 3-13,-6 0-28,6 0-20,0 0-24,-3-3-27,3 3-31,0 0 2,12-2-13,2-2-13,8 1-15,6-1-15,-1 1-4,13 0-19,-2-1-10,1 1-4,-11 0-9,2 3-7,-3-2 5,-2 0-21,0 0 0,-2 2-13,-4 0 2,-4 0-7,-4 0-17,-3-3-25,1 3-25,-2 0-24,-3 0-21,0-2-22,-4 2-19,7 2-26,-7-2-14,0 0-46,0 0-45,0 0-43,0 0-273,-11-9-609,1 6 271</inkml:trace>
  <inkml:trace contextRef="#ctx0" brushRef="#br0" timeOffset="7913.0335">9728 9685 19,'-1'0'262,"1"0"9,3 5-7,-3-5-9,12 2-8,1-2-22,1 0-20,9 1-21,1-4-17,2 3-17,0 0-14,3 2-10,-2-4-12,0 2-14,-1-2-8,-2 4-7,2-2-13,-5-1-5,0-3-11,-4 4-12,-2-3-13,-3 3-13,-1 0-15,-3-2-8,2 2-17,-6 0-11,4-2-12,-3 2-11,-2-1-19,3 0-34,-4 0-45,4-1-35,-3-3-50,0 2-139,-2-3-409,3 1 181</inkml:trace>
  <inkml:trace contextRef="#ctx0" brushRef="#br0" timeOffset="8414.0897">10159 9166 137,'-3'-6'221,"-1"3"-10,1-2-14,-2 2-20,3 1-17,2 2-14,-4-4-19,3 1-15,1 3-11,0 0-8,0 0 6,7 12 1,-5-4-1,8 6-6,-3 1-7,5 0-6,2 4-4,0 1-12,1 1-6,1 0-6,1 1-6,-2-4-4,2 0-1,0 2-7,-1-3 2,-1-4-7,-3-1-1,0-2-2,1 1 3,-2-5-3,-2 0 5,2-1 1,-4 0 8,1-4 5,-3 2 7,0-1 5,1 1 10,-4-3-5,3 1 11,-2 1 1,-3-2-6,0 0-10,0 0-2,6-3-14,-6 3 8,3-2-9,-3 2-10,0 0-7,3-3 1,-3 3-5,0 0-1,0 0-8,0 0-4,0 0 0,0 0 1,-18 9-1,0 2-3,-5 6 3,-11 12-2,-1 4-2,0 1-2,-3 0 6,1 5-4,2-7 2,1 4 8,5-2-9,1-2-4,8-6-2,3 0 3,0 2-2,1-5 2,2 1-3,3-4-3,3-3 1,1-2-2,2-4-11,1 0-9,0-3-15,1 0-5,2-3-14,-2-2-5,1 1-4,1-1-10,1-3-7,0 4-6,0-4-10,0 5-7,0-5-13,0 5-13,0-5-11,0 0-20,0 0-31,0 0-189,6-10-416,-5 5 185</inkml:trace>
  <inkml:trace contextRef="#ctx0" brushRef="#br0" timeOffset="10037.7324">2050 10510 75,'0'-7'187,"0"2"-6,-1-3-6,2 4-9,-1 4-14,0-3-19,0 3-14,0 0-20,-1-5-7,1 5-14,0 0-7,-7 22-8,1-6-13,-4 8 4,-1 4-2,1 4-5,-1 2-11,-3 10-5,3-14-6,-1 0 9,1-1-3,1-7-5,6 3-3,-3-7 6,0-1-9,1-5 0,2 0-3,1-2-3,-1 0 3,3-3 0,-1-1 2,2-1 10,-3 1 13,2-4 15,1 2 11,-1-1 16,1-3 5,-2 4 23,2-4 4,-1 3 3,1-3 4,0 0-1,0 0-1,0 0-17,0 0-15,4-14-15,-3 5 0,2-4-15,-1-5-2,6-5-10,-1-9 20,0 9-22,3-7-5,-3 0-15,4-3 5,5-10-9,-6 9 4,5-9-5,-6 10-6,-1-3 6,0 5-9,2-1 6,-3 6-1,0-1-1,-1 9 2,-2 2 0,2-1 8,-2 3 0,-1 4-1,1 0 6,-4 6 9,3-3-18,-2 2-5,2 2-11,-3 0 10,0-1-5,0 4 4,3-4-9,-3 4-8,0 0 1,0-3 11,0 3-11,0 0 5,2 9 1,0 2-1,4 3-8,-2 3 19,0 0-14,5 12 6,-1 0-9,-2 0 9,1 4-12,0 13 3,1 0 10,-2-11-12,1 15 10,2-7 0,-5-8 8,1-3-12,1-2-1,1 2 8,-3-3-12,2-2 8,-2-8-4,-1 1-3,1-7 5,1 3 2,-3-5-5,1-1 2,-1-5 2,-1 1-7,0 0 8,2-1 4,-2-4-3,-1 3-3,0-4 6,2 5 5,-2-5-9,1 2-7,-1-2-23,0 0-37,0 0-39,0 0-42,-3-15-31,2 7-34,-3-1-38,1 0-25,-1 0-266,-2-3-584,-1-3 259</inkml:trace>
  <inkml:trace contextRef="#ctx0" brushRef="#br0" timeOffset="10313.1004">1867 10790 54,'0'0'252,"0"0"-12,0 0-8,-5 0-8,5 0-5,0 0-29,0 0-17,0 0-17,0 0-11,0 0-1,0 0 0,0 0 5,28-5-6,-8 1-2,6-3-20,2 2-14,-1 0-7,3 1-13,-2 0-6,0 2-14,-3-1 10,-1-2-21,-1 5-22,-2-3-21,0-1-18,-7 2-25,-4-2-26,-1 4-30,-2 0-32,1 2-32,-8-2-35,7-3-41,-7 3-190,7-2-450,-7 2 199</inkml:trace>
  <inkml:trace contextRef="#ctx0" brushRef="#br0" timeOffset="10854.4391">2622 10774 174,'0'0'253,"-7"0"-12,7 0-5,-4-2-10,4 2-14,-6-1-10,6 1-14,0 0-13,-4-2-16,4 2-5,0 0-15,0 0-4,0 0-13,0 0-10,-4-1-5,4 1-17,0 0-12,0 0-6,0 0-10,0 0-8,0 0-3,0 0-1,18-1-3,-2-2 1,-1 3-5,10-3-1,2-2-9,11 4-2,-11-2-5,12 1 11,-12-1-5,1 0-8,2 1-2,11-1 0,-13-1-2,4 1-3,5 1-6,-12-3 4,2 3-1,0-1-3,-6 1 6,0 1-8,-7-2-4,2 1-4,-6 2 2,-1-1 4,-2 1 0,-1 0-2,1-1 0,-3-2 8,-4 3-7,7-1 0,-7 1-3,6 0 4,-6 0 0,2-1-4,-2 1 4,0 0-5,5-2-14,-5 2-2,0 0-9,0 0-50,0-4-50,0 4-38,-5-7-35,3 1-28,-1-1-26,0 2-221,-1-2-510,-3-3 226</inkml:trace>
  <inkml:trace contextRef="#ctx0" brushRef="#br0" timeOffset="11256.3657">3043 10519 96,'-4'0'183,"-3"-4"6,3 1 0,1 2-10,3 1-13,-5-1-9,2-2-10,3 3-10,-3-2-15,3 2-9,0 0-15,0 0-8,0 0-9,0 0-16,-7 0 1,7 0-10,0 0 0,0 0 7,0 0 9,10 13-4,-2-12 5,-1 7-1,2-3-3,3 3 1,1 0-6,1-1-1,4 3-8,-3-3 1,5 3-12,3-3-1,-8 0-4,1-3-5,4 6-7,-5-3 19,1-2 0,-2 1-14,-4-1 6,1-2 0,-1 1-13,-3-1-1,1 1 1,-5-4-3,0 0-2,0 3 2,-3-3-4,5 1 7,-5-1-3,2 1 0,-1 2-4,-1-3-1,0 0-5,0 0-2,-3 7 5,-1 0-5,-6 7 2,-1 2-5,1 3 2,-4 2-3,0 0-6,-1 0 11,3-1 0,1-3-3,-3 1-4,4-4-7,2-1 6,-1-1 0,2-4-1,3 1 0,-2-2 3,2 0 0,1-1-5,-1-1 3,1 0-3,-1-1-13,1-1-27,2 1-27,-2-2-29,3-2-30,-3 5-31,3-5-32,-1 3-30,1-3-35,0 0-169,0 0-458,0 0 203</inkml:trace>
  <inkml:trace contextRef="#ctx0" brushRef="#br0" timeOffset="12012.3568">3887 10309 30,'3'-3'270,"1"-2"-7,0 1-12,-4 1-12,3-1-14,-2 2-17,1-1-11,-2 3-8,1-6-11,1 4-10,-2 2-15,-2-7-10,2 7-12,-1-7-16,-1 4-6,1-1-14,-2-2-11,-1 1-7,0 0-7,1 1-9,-4-3-10,0 2-2,1 3-6,-4-1-4,2 0-7,-2 3-3,0 1-7,-4 4 0,0 2-1,-1 1-8,-5 6 2,3 0 1,-3 2-2,3 2 1,6-6-1,0 5-8,-2 0-1,3-2 3,3 1-12,2-1 1,2 1 0,0-5 2,0 1 5,5 4-2,0-5 1,0 1-3,1 2-2,4-7 5,-4 4-2,2-2 4,4 0-1,-2-2 2,3-1-3,2 1 0,-5-4-2,3 0 3,6 1-1,-8-2 0,5-2-2,-4 0 6,1 0-5,2 2 3,-1-2-3,-5 0 5,-1 0 4,2 0 5,-4-2 10,-3 2 4,7 0-2,-7 0 9,0 0-7,7 0 10,-7 0-2,0 0-2,3 2-1,-3-2 4,0 0-13,0 0-14,0 0 5,0 0-6,0 0-8,0 0 6,-8-10-2,3 10 2,0-3-7,-4 3 0,-5 2 0,0 0 1,1 2-6,-1-1 3,0 3 0,-1 1 3,-1 1-6,-1 3-8,0 3 10,3-5-4,0 3 2,4 1 4,1 3-3,-4 4 1,2-4-7,5 1 7,0 0-9,2-2 7,0 2-4,1-2-2,3 2 4,3-1 0,-2-6 2,6 7 3,-2-5-6,0-3 9,2 3-2,0-4 2,7 2 7,0-3-11,2 0 2,-1-3 8,5 0 0,2-4 1,-2 0 13,3-1-9,-9-2 3,3 1-7,-3-2-6,-1 0 8,-3 3 12,-1-1 13,-2 0-2,0-1 2,-4 2-2,2-2-1,0 3-13,-5 0 11,4-3-3,-1 3-6,-3 0-4,6-1 6,-6 1-25,1-3-13,-1 3-18,0 0-17,3-2-36,-3 2-44,3-4-37,-3 4-37,-3-5-34,3 5-39,0-7-47,0 3-193,-3 1-557,2-2 247</inkml:trace>
  <inkml:trace contextRef="#ctx0" brushRef="#br0" timeOffset="14729.9152">1890 11480 70,'-2'12'110,"-2"-1"-12,1 4-6,-1 13-13,1-1-8,-1 5-3,0-1-3,0 2 1,-1 0 0,1 0-21,1-3 6,2-1 3,-3 0-7,1-2 1,1-2-6,1-8 3,-2 1 1,3-4-2,-3-1-10,2-3-6,0 1-2,-1-5 4,2 1 2,-3-2-10,2-1 4,1 0 5,0 1 0,0-5 9,0 4 15,0-4 5,0 4-7,0-4-5,0 0-3,0 0-4,0 0-9,0 0-2,-7-16-10,7 7 3,-1-1-6,-1-4 0,2-1 1,-3-3-5,0 0-2,3-7 2,3 7 3,-3 0 9,0-1 10,2-2 0,-1 1 3,-2 2 4,1 2 1,1-1 4,1 2 3,-1-2 2,-1 5-2,1 0 3,2 1-3,0 0-2,0-4-3,2 1-3,1-1-7,2-2-2,-2 0-4,3 3 3,-1-1-2,3 1 0,0-1-9,-1 1 3,3 3-7,-2 0-1,2 4-1,-2-3-1,-1 6-1,0-2-2,0 4-1,-3-2 3,3 4-6,-2-3-2,-1 4-2,0 3 7,0 3-11,-1-1-3,-2 2 0,2 1-5,-3 3-1,1-1-2,-4 0-6,0 7 1,-4-6-5,-1 5 0,-2 0-4,0-3 1,-3 4 0,-1-3 2,-3 3 0,4-4 1,-1-1 1,-1-1 5,0 1 2,2-2-2,-1 1 1,1-5 2,0 1 3,0-1-1,5-1 2,-1 1-1,-1-3 4,3 1-3,1-3 5,-2 3 0,2-3-2,1 1-2,2-3 7,-5 4-1,5-4-2,-2 2 7,2-2 2,0 0 7,0 0 1,0 0 7,-3 1 2,3-1 6,0 0 5,0 0 3,0 0 5,0 0 2,0 0 13,0 0-12,0 0 1,0 0-2,0 0 0,0 0-6,0 0-8,7-10 1,-4 6 7,4-2-11,-1 2-4,2-1-3,1-1-2,1 2-5,2-3-2,1 0 6,1 4-5,-1-2 6,1 5 3,0 1-19,-3 1 6,2-1-2,-1 3-1,0 4 5,-1 1-7,0 0 0,-1 4-1,-3 0 3,0 3 0,3-1-3,-6 0-2,2 1 1,-3-1 3,-2 1 0,2-3 0,-3-1-6,0 3 8,-3-1-3,2-3 1,-2-1-1,-2 3 3,-3 1-3,1-3 4,-3 0-1,1 1 1,-2-3-2,1-2 1,-2-1 3,4-1-1,-5 0-3,3-1 2,-1-2-1,1-1 8,0-1-13,-1-1-2,1-1 0,3 4-5,-3-4-8,0-1-11,3-1-10,0 3-20,1-3-13,0 2-17,0-1-16,-1 0-26,1-2-30,1-1-34,0 3-25,3-1-188,-1-1-438,3-2 193</inkml:trace>
  <inkml:trace contextRef="#ctx0" brushRef="#br0" timeOffset="15935.0861">2719 11659 113,'-7'0'162,"7"0"2,-4-2-4,4 2-2,-7-3-7,7 3-8,-4-1-2,4 1-5,0 0-6,-9 0-3,9 0-6,0 0-8,-5 1-8,5-1-9,0 0-5,0 0-8,0 0-14,-4 1-3,4-1-8,0 0-3,0 0-5,0 0-6,0 0-7,0 0-3,0 0-6,0 0-7,0 0-4,0 0 0,0 0-2,0 0-1,0 0-2,0 0 3,0 0-4,22 2 2,-8-4-3,-3 2 6,6 2-2,6-4-2,2 0-1,1 2 0,0-1-1,5 1 1,-1 1-3,8-2 2,-10 0-1,2 2-2,-2 0-3,-1 0 2,2 0 1,-3 2-1,-4-2 0,-1-1-3,0 2 2,-6-1-5,-4 1 0,-1-4-2,-2 2-3,-1 2 1,-3-2 4,1 0 0,-5 0 9,8 0-1,-5 3-8,-3-3 9,4 0-2,-4 0-6,0 0-10,0 0-19,6-5-18,-6 5-15,0 0-15,-3-5-15,3 5-10,-3-6-17,0 2-5,2 0-10,-2 0 9,0 0 3,-2 1 12,3-4 7,-2 4 12,-2-4 11,2 3 2,-3-2 10,1-2 3,-1 1 22,-2 1 19,3 1 16,-3-2 10,3 0 18,-2 2 16,1-2 14,0 0 10,0 3 10,0-4 7,1 3 7,1-2 4,-1 5 3,2-1 8,0 3 1,1-5 6,0 2-5,-1 1 0,4 2 1,-6-5-14,6 3-5,0 2-9,-3-3-15,3 3-9,0 0-6,0 0-6,0 0-5,0 0-5,0 0-4,0 0-2,0 0-1,0 0-3,13 14 1,-6-7-5,0 1 3,4 0-1,1 1-3,-1 1-1,2-1-7,-1-2 8,1 1-3,-2 0 0,1-1-3,0-1-1,-2 0 0,-3-3-2,3 3 1,-3-1 3,-1-4-4,-1 2 3,-2-2-5,1 0 2,-1 0 5,0 0-4,-3-1 0,7 2 0,-7-2-1,3 1 2,-3-1 6,5 0 2,-5 0 8,3 4 0,-3-4 2,0 0-1,0 0-3,0 0 1,0 0-5,0 0-3,0 0 0,4 2-4,-4-2 2,0 0-3,0 0-6,0 0-5,0 0-8,0 0-1,-4 6 3,-2 3 2,1 1 1,-2 6-4,-6 6 8,-2 2-6,1 2 1,1 0 3,0-2-1,0-1 1,1-1 1,4-5-1,-1-2 1,2 1-4,1-2-2,2-4-12,-1 1-16,0-1-27,3-3-26,-1 2-36,0-4-39,3 0-24,-2-3-3,4 3-24,-2-5-180,4 2-427,3-3 189</inkml:trace>
  <inkml:trace contextRef="#ctx0" brushRef="#br0" timeOffset="16722.687">3865 11355 76,'0'0'228,"2"-5"-6,1 2-11,-3 3-14,0-3-6,0 3-13,3-5-10,-3 2 2,1-1-7,-1 4-13,3-7-12,-3 4-12,3-1-8,-2-3-8,-1 2 3,2 2-11,-2-2 0,0 0-8,0 1-9,0 4-8,-2-8-8,1 4-5,-2 0-13,3 0-2,-4 4-12,-2-4 0,-2 2-4,-2-1-7,-5 5 1,3 4-4,-10 1-8,1 4-1,-1 1-1,3 1-1,-1 1 4,3 2-12,-3 0 6,5 0-5,4-4-3,2 3-4,1-3-3,2-2 4,3 0 2,0 0-4,2 3 0,1 0-2,0-1 2,4-1 10,3 0-13,0 1 8,5 0 2,-1-2-5,2 0 3,1-3-3,1 0 3,-2 0-3,2-2-1,1-2 3,-2 1-1,0-2-3,-3 1 10,2-1-7,-3-2 0,0 3 4,-2-3 0,-1 3 2,-1-5 1,-2 2 6,-4 0 20,10-1 2,-6 1-1,-4 0-4,4-3-4,-1 2-4,0-2 2,-3 3-3,1-3 0,-1 3 3,0-7 5,0 4-15,0 3-6,-1-9 1,-2 7-1,0-1-1,-1 0-4,1-1-1,-5 2 0,-1-1-2,-2 6-2,-3-1-2,-7 5 0,1 3 0,-5 2 3,1 3-1,1 0 4,2 6-4,0 1-3,4-2-1,-1 3 3,5 3-8,2-1 4,1 0-3,3-1-1,4 4-3,5-8 5,-1-1-2,6-2 5,0 3-1,2-6 3,6 5 1,3-6-2,1 2 6,3-7-2,2-2-5,-3-2 6,2 0 3,-1-3-3,-2-2 7,-3 0-9,-3-2-6,0 0-3,0 0-8,-4-3-7,0 4-7,-3-1-15,-3-1-27,2 0-34,-2 0-43,2-1-63,-2 0-50,-1 0-204,-2-1-509,1 1 225</inkml:trace>
  <inkml:trace contextRef="#ctx0" brushRef="#br0" timeOffset="17719.6284">5125 10391 205,'2'-12'220,"-2"2"-22,1-2-7,2-5-9,1 1-15,0 6-12,0-2-18,4-1-8,1 2-9,4 1-12,0-2-4,8 4 6,-6 1-5,5 0-16,3 7-11,-8 0-5,6 3-10,-2 6-5,0 1-8,-5 1-5,-2 2-5,3 7-6,-2 2-2,-2 1-4,-4 6-2,-4 0-6,0 1-5,-6 4-1,-3 0-7,-2 0-1,-6 10 0,-2-2-1,-1 1-1,-1-2 4,3-11-6,-1-3 1,2 1 9,-3 1-10,3-5 3,-1 0-1,5 1-4,2-8-8,4 0-1,0-3-6,3 3-6,1-5 6,1 1-7,2-5 4,4 5 0,1-4 6,5 0 1,0-1-1,2-2 1,1 2 3,-1-1-6,2-3 3,-3 2 5,0 1-5,-5-1 1,1 0-2,-2 1-2,-2 3 2,-2-1 6,-1 4-4,0 4 4,-6-1 0,0 4-2,-6 3 2,0 2 1,-4 2 1,0 2 2,-1-1-2,2 1 0,2 1 1,1 1-1,1 2 2,2 2-2,2 1-6,1-3 9,3 0 1,1 1-1,2 1 0,0-5 0,1 4 7,2-3 3,-2 0 3,0 1 1,-1-3-2,1-1 1,-4-3-1,0-4 3,-4 4 5,0-7 1,-4-1 3,-2-2-1,-6 1 1,2-4-2,-7-3 2,-3 1 3,4-3-2,-4-3 0,0-3 2,2-1-4,-1-2 0,0-1-6,1-4 0,1 2-5,1-4-34,1-1-34,6 2-48,3-3-60,6 1-76,-2-9-149,6 0-422,5-7 187</inkml:trace>
  <inkml:trace contextRef="#ctx0" brushRef="#br0" timeOffset="18502.5577">6283 10892 76,'0'0'233,"0"0"-8,0 0-5,0 0 1,0 0-5,-13-5-5,13 5-3,0 0-7,-1-2-11,1 2-20,1-6-13,-1 1-20,0-1-12,5-4-10,0 1-16,5-5-8,-2-2-13,5 4-8,-2-1 1,0 3-12,2 2-6,0 0-8,-5 4-7,2 2-6,0 1-8,-1 1 0,-2 6-4,0 0-4,0 7-2,-2 3-4,1 4 6,-6 4-1,0 4-10,-6 2-3,-1-4-4,-1 4-6,-3-1 2,-2-4-2,2 3 3,-2-2-2,-1-4 2,1 5-1,-2-5-2,1-5 2,2-1 5,4-2-1,-2 0 0,4-4-4,2-1 4,-1-2-2,0 0 2,1-1-2,3-2 0,1 0 0,0 1-1,-2-2-2,2-3 0,-2 2 7,2-2-5,-3 3 7,3-3 2,0 0 3,12-14-1,-6 8 2,1-4 1,4-2 5,-1 1-12,0-4 3,4 3-4,-4 4 1,1-3-4,-1 1 5,0 2-3,-3 4 0,0 0 19,0 0-6,-1 1 1,2 2-6,-2 6-1,0-2 0,3 2-1,-2 2 4,3 3-8,-3 1 3,2 1 0,-1-1 0,-1-2-3,4 2-4,-5-1 4,6-1 3,-3 0-6,1-2 6,0-2-4,0-1-1,1-2 2,3 1 2,-1-3-5,-3 2 4,1-2-12,-1-5-8,0 3-11,0-1-6,-1-3-10,3-1-13,0-1-16,-2-1-28,3-1-26,-1-1-36,5-5-52,0 2-233,-4-1-485,4-2 215</inkml:trace>
  <inkml:trace contextRef="#ctx0" brushRef="#br0" timeOffset="18817.0622">7310 10689 210,'0'-17'265,"0"6"-8,0 1-15,0-1-21,0 5-23,0 0-29,0 2-18,0 4-18,0 0-9,0 0-14,1 29-2,2 1 1,-6 5-10,2 15-1,-2 4-5,-1 2-4,-2 4-12,-1 21-3,0-27-8,1-1-6,1 1 2,-1-4-4,4 1-7,-3-14-2,-1-2-5,2 1-7,1-3-8,-2-2 1,2-1-4,-3-3-37,3-11-34,-1 1-45,4-5-43,-1-3-41,1-4-21,0-1-47,1-1-167,-1-3-441,0 0 195</inkml:trace>
  <inkml:trace contextRef="#ctx0" brushRef="#br0" timeOffset="19094.0334">7275 11075 109,'0'-13'259,"-2"2"2,4 1-15,0-1-20,0 2-18,2-2-25,3-3-14,-1 4-15,5-1-8,2 3-7,-1-2-13,4 5-7,-1 1-14,-1 2-9,2 4-6,-1 1-14,-3 1-7,3 2-4,-2 5-8,-5 3-7,2 1-2,-3-1-3,-2 1-6,0 1-5,-2 0 3,-6 0-4,0 2-6,-1-4-3,-6 1 2,2-1-4,-4-5 1,-1 1-4,0 0-2,1-5-3,-3 1 0,2-3-6,3-2-3,-1 1-12,3-5-12,-2 1-14,3 0-10,0-2-20,0-1-33,2-2-38,4 1-44,1-4-20,0-2-34,3 0-166,0 0-431,2-5 191</inkml:trace>
  <inkml:trace contextRef="#ctx0" brushRef="#br0" timeOffset="19392.7083">7487 10893 77,'9'-4'207,"1"-2"-7,1 0-15,-1 3-13,-2 4-15,3 2-15,1 2-7,-1 6-11,3 6-4,-3 5-4,-1 0-5,-3-5-5,-1 12-10,1-3-12,-4-2-5,-2-4-5,1-3-9,0-2-5,-2-1 0,0-5-5,0 0 5,-2-4 8,2 2 14,2-3 23,-2 0 29,0-4 13,0 0-12,0 0-14,0 0-14,2-12-4,-1 1-20,5-6-7,-2-2-6,2-6-13,3 1-4,0 1-5,1 0-14,1 0 4,-1 6-3,0 4-7,2-1-4,1 3-5,0 2 2,0-3-8,-1 6-29,-2 1-28,3 1-20,-2 2-24,-4 2-29,3 0-33,-3 6-30,1-3-49,-1 4-44,-2 2-215,-2 0-528,2 1 234</inkml:trace>
  <inkml:trace contextRef="#ctx0" brushRef="#br0" timeOffset="19946.0529">8013 10902 138,'0'-5'207,"0"-2"-1,1-1-13,0 3 0,-1 0-4,0-2-9,0 2-8,-1 1 3,1 4-18,-1-6-16,1 2-19,0 4-9,0 0-16,0 0-8,-14 10-9,2 1-12,0 2-4,0 7-5,0 2-3,3-4-10,-1 3-12,3 4-5,2-6-2,0-1-5,4 0 17,1 1-4,3-3-3,4 1-2,-3-3-2,3-2-2,3 1 4,1-6-4,3 2-6,-1-4-1,3-2 5,6-3-1,-8-1 0,2-1 4,1-4 7,-2-1 9,-1 1 2,0-6 6,-1 5 7,-1-7 10,-2 1-2,-2-2 1,2 0 1,-7-1-6,2-3-15,-5-1-1,-2 3-4,1 0-10,-3 3-3,0 2-7,-3-3 2,-3 5-4,0 1-10,-3 0 0,-1 6-8,0-1-13,-2 2-24,2 1-17,0 3-19,0 0-27,1 3-30,4 1-29,-1-1-21,0 2-36,5 2-24,2-2-38,-3 0-163,4 3-473,2-5 210</inkml:trace>
  <inkml:trace contextRef="#ctx0" brushRef="#br0" timeOffset="20803.0107">8421 11035 159,'3'-5'308,"-3"-1"-20,1 0-16,-1 1-18,0-2-17,0-3-25,0 0-22,0 0-13,0 2-1,0-5-32,0 4-5,-1-2-6,1 0-9,0 1-7,-3 0-9,2 0-13,-1 5-5,-1-1-13,-1 0-9,0 1-4,-3 1-11,-3 4-6,-3 5-7,-5 5-3,2 4-7,-3 1-1,1 4 0,0 2-7,2 1-5,0 3-3,2-3-4,7-6-5,0 3-5,1-3 6,2 0-3,3-1 3,1-3 1,3-2-1,-1 1 0,4-4 9,1 3-9,3-7 0,1 2 4,3-4-3,2-2 3,-1-4 6,5-5-8,0 0 3,-3-7-1,1 1 0,0-3 5,-1-3-7,-1 0-2,-1-5 5,-3 0-8,1-6-5,-3 2 5,0-1 0,-4-3 0,1 2 0,-1 1 6,-5 2-3,3 5 11,-3 7 6,1 0 9,-1 2-1,2 5 6,-3 6-6,0-2-3,0 2-12,0 2-4,0 3-6,0 0-4,-7 13 5,3 5 3,-3 10 0,0 4-4,3-1-8,-5 5 3,4-1 4,-1-1-3,4-2 0,2 3 0,0-3 1,0-4-7,5-1-6,-1-6-4,2 1-14,1-5-14,0-3-4,3-2-4,-1 1 1,3-6-7,1 1 1,-1-7-4,5-1-1,-3-2-10,2-4 7,-2 1 0,0-7-6,0 1 12,0-8 4,1-2 5,-1-1 3,1 0 8,-7-1 7,0-1 16,-2 4 12,1-2 12,-3 4 14,-1 1 10,-1 6 9,-1-2 9,3 6 13,-4-1 2,2 3-8,-1 0-15,0 0-8,-1 3-3,0 2-6,0 0-3,0 0 0,0 0-9,-4 17 3,4-4-8,-4 3 1,1 4 1,0-3-2,2 9-4,2-7-1,-1 0-6,0-2-6,3-1-7,0-4-1,1-2-1,-1 1 2,3-1 0,1-2 1,1-2-2,8-2-8,-1-3-9,0-2-13,7-4-11,-4-4-11,2-2 0,-2-3 1,-1-3 3,-1-1 6,-2-1 9,-2-3 5,-2-1 17,-3 6 19,-1 1 21,1-1 18,-4 1 5,0 6 12,-2-1 17,0 2 8,1 2 9,-2 1-14,1 0-20,-1 2 6,0 0-15,0 4-6,0 0-8,0 0 2,-8 11 4,5-4-10,0 5-4,-1 3-7,-2-1 5,2 1 5,0 4-12,1-2 17,2-2-13,1 1-4,0 0-19,0-5-9,4 4-19,-3-3-21,2-2-20,-1 0-29,4-1-32,1 0-26,1-3-42,6 0-44,-2-1-233,4-4-525,2-2 233</inkml:trace>
  <inkml:trace contextRef="#ctx0" brushRef="#br0" timeOffset="21235.0896">9356 10812 22,'-1'-11'311,"1"0"-15,-4 2-17,-1 0-22,1 1-27,-1 4-23,-4 3-22,0 3-19,-6 5-13,2 4-16,-3 7-17,-1 4-13,1 2-6,-1 1-11,3 0-6,3-1-13,3 2-10,1 0-7,1-1-6,3-7-2,4 0-9,2-1 0,-1 0-3,6-1-7,-1 0 1,2-5-3,3 1-1,2-6-3,3 1-2,3-3-2,2-4-2,0-1-2,-5-6 2,4-2 1,0-3-5,-3-5 5,2-1-2,-6-4-5,3-4 6,1-3-9,-1-2 4,-1-11-4,0 0 14,-3-2-2,-3 10 4,1-11 8,-5 13 13,-2 2-1,0 3 22,-1 9 7,-3-1 12,0 5 7,0 4-7,0 3-11,0 1-17,0-1-6,0 5-8,0 2-1,0 0-6,0 0-11,-14 27 1,3 1-5,4 1 10,-2 7-9,-2 8-1,3-10 8,1 1-8,0-2-10,-1 1 1,3 0 4,1-1-5,1-1-8,-1-4-11,2-10-3,4 2-13,-2-3-8,2-5-11,0-2-9,-1 1 1,3-4-24,2 1-10,-2-4-13,4-1-25,0-3-34,0-3-31,2 3-31,3-9-28,2-3-24,-3 0-195,3-5-506,-4 5 224</inkml:trace>
  <inkml:trace contextRef="#ctx0" brushRef="#br0" timeOffset="21575.6589">9396 10839 21,'-6'0'228,"1"-3"-17,0 3-19,5 0-23,-3 3-11,3-3 22,0 0 1,15 0-9,-1 0-14,7 0-10,0-4-10,3 4-8,-2-3-4,-2 2-2,-3-2-6,3-3 0,-5 3-9,-2 2 7,-2 2-2,-2-1-1,-5-1 1,1 2-1,0-2-2,-5 1-2,7 0-10,-7 0-20,4 1-6,-4-1-3,0 0-13,0 0 2,0 0-9,6 3-13,-6-3 2,-3 7-6,3 0 2,-2 5-9,1 0-9,-3 2 1,1 3-1,-1 0 14,-1-1-17,3 3 2,-1-2-6,-1 2 2,4 1-4,0-4 19,0 2-29,1-1 14,0-3-2,1-2-9,2-2-15,2 1-7,1-1-23,0-2-25,5-4-37,4-1-46,-2-3-45,4 0-59,2-7-52,1-5-218,-7 2-569,5-7 252</inkml:trace>
  <inkml:trace contextRef="#ctx0" brushRef="#br0" timeOffset="21721.2665">9859 10662 208,'-1'-7'230,"-1"3"-19,1 1-26,0-1-21,1 0-21,0 4-42,0 0-37,0 0-35,0 0-50,0 0-60,-9 15-125,9-8-223,0 3 99</inkml:trace>
  <inkml:trace contextRef="#ctx0" brushRef="#br0" timeOffset="22011.9951">9932 10818 92,'-5'1'288,"-1"4"-15,-2 3-20,-4 2-19,1 1-21,1 1-17,-1 3-15,1 1-15,2-1-13,2 0-12,0 5-17,2-5-13,1 2-14,3-1-4,5 0-9,-3-5-2,4 3-10,-2-6-3,6 3 1,-3-3 4,2-2 0,3 2 5,-2-8 1,0 2 3,0-1 12,3-1-8,1-3-3,-2-2-2,-1-2-1,0-3 3,-4 2-23,3-5 3,-4 1-5,0-4-8,-2 0-7,-2-4 8,-2 3-30,-2 0 6,0 1-16,-1-1 5,-3 4-24,-2 1 1,-2-1-8,3 5-19,-1 1-23,0 1-22,1 2-41,-1 4-53,1-3-47,2 6-42,3-3-37,-3 4-209,2 1-550,3-5 243</inkml:trace>
  <inkml:trace contextRef="#ctx0" brushRef="#br0" timeOffset="22406.0115">10131 10872 235,'0'0'361,"0"0"-9,3-7-23,-3 7-15,3-3-33,-3 3-35,0 0-21,7 1-20,-7-1-26,5 9-20,2-3-7,-4 1-16,1 5-17,1-1-17,-3 3 1,2-1-11,-5 3-8,1 2 2,-4-6-10,4-1-7,-1 2 3,-1-4-9,-1 1-9,3-4 12,0 1-18,-1-1-5,0-2-1,1-1 15,-2 1 9,2-4 23,0 4 28,0-4 16,0 0-13,0 0-14,0 0-13,2-14-10,-1 5-7,0-3-8,5-5-8,-5 0-9,8-4-1,-5 4-15,3 0 0,3 1-10,1 2 0,5-1-4,1-2-4,-3 7-7,6 1 3,2 1-2,-6 5-3,-1 0-3,1 3-2,-2 3-4,1 0 0,-3 2-1,0 2-3,-1 3-3,-4-2 9,-1 2-6,-2 2 1,-2 3-3,-2 1 3,-2 2 1,-2-4-2,-1 2 1,-1-2-18,-1 1-28,2-5-30,1-1-50,-3-1-55,3 1-57,0-3-61,1-3-64,2 3-341,1-5-766,0-1 340</inkml:trace>
  <inkml:trace contextRef="#ctx0" brushRef="#br0" timeOffset="22747.4598">10892 10715 289,'4'-16'378,"0"2"29,-1 1-19,-3 3-20,0 3-33,0-3-35,0 3-31,-3 2-17,-1 0-29,-3 1-29,-2 4-22,-5 2-16,0 3-16,0 0-27,0 7-4,3-5-15,0 5-9,-1-1-9,4 4-9,1 0-14,3 1 4,1 1-13,6-2 0,1 0-6,4 2-5,6 2 0,0-2 2,0 3-9,-1-9 8,4 6-23,-6-6 8,-1 2-1,-1-3-3,-1-2-3,-3-1-6,0 0 3,1-1 5,-2-1 0,-1-1-10,-2 1 2,0-2-4,2 1 9,-3-2-1,0-2 3,-3 11 2,-1-10-4,-4 5 6,-8-2-8,2 1 0,-3-3 7,-5 2-12,-2 0 4,-3-2-22,4 1-35,1-3-38,-3 2-40,1-2-44,1 0-50,-1 2-47,10 0-48,-3-2-60,1 0-197,3-2-621,1 2 275</inkml:trace>
  <inkml:trace contextRef="#ctx0" brushRef="#br0" timeOffset="29435.1338">11730 8540 105,'0'-4'163,"0"4"-12,0-5-13,0 5 0,0 0 0,0 0-11,0 0-1,0 0-5,0 0-5,0 0-1,0 0 0,0 0-6,0 0 5,0 0-1,0 0-2,0 0-8,0 0-4,0 0-7,0 0-10,0 0-3,0 0-8,0 0-3,0 0-8,-8 9-6,8-9-6,0 0-3,0 0-1,0 0-1,-2 2-1,2-2-2,0 0-3,-3 3-4,3-3 1,0 0-4,0 0 2,0 0-9,0 0-1,0 0 0,0 0-2,0 0-1,-1 2 2,1-2 4,0 0-13,0 0 4,0 0-3,0 0 2,0 0-3,0 0-4,0 0 1,0 0 2,0 0 17,0 0-7,0 0 8,0 0-2,0 0 5,0 0-1,0 0 9,0 0-3,0 0-1,0 0-4,0 0 1,0 0 5,-5 5-1,5-5-5,0 0 2,0 0-11,0 0 5,0 0 13,0 0-9,0 0 2,0 0 5,-1 3-11,1-3 7,0 0-5,0 0-9,0 0-8,0 0 3,0 0-4,0 0 0,0 0-2,0 0 3,0 2-6,0-2 2,0 0-8,0 0 11,0 0-12,0 0 5,0 0 0,0 0-3,0 0 2,-3 4 3,3-4-6,0 0 1,0 0 4,0 0-6,0 0 12,0 0-16,-2 3 1,2-3 1,-1 8 2,1-5-4,-1 7 8,0-1-7,-1 3 3,1 0-5,-1 0 9,0 3 1,0 4-4,1-2 3,-1 9-16,1-9 12,1 10 6,-2-1-9,2-6 0,-1 4 14,0 1-14,-1-7 1,1 9 5,1 0-5,0-2-1,0 1-7,-2-1 9,2-6 8,0 9-7,-1-1-2,1 2 2,-2-3 4,1 0-6,1 0-2,0 2 5,0-3 10,-1-6-9,1 8 10,-1-2-14,0 0 1,1 1 3,0-8-6,-2 7 1,2-4 5,-2 3-1,2 2-1,-1-1 19,-1-5-19,1 3-3,1 5 4,-4-3-10,1 2 17,0-3-7,0 3-1,0-1 3,2-1-11,-2 4 18,0-5-10,1 1 6,0 1-9,-1 0 7,3-2-5,-1-2-2,-2 5-2,3 0 5,0 1 2,0-1-4,-3 0 11,0-3-7,3 3 1,0-1-4,0 1-2,0-1 4,-1 4-3,1-2 0,-1-1 6,1 3-10,0-1 12,0 2 3,-5 0-10,5-2 1,-1 2 3,0-2-9,-1 1 7,1 1-1,1 0-1,-2-3 3,2 1 8,0-3-6,0 0-4,0 3-1,-2-4 3,2-6-2,0 10 0,0-4 2,0 1-12,0 0 15,-2-1-2,2-1 20,-3 5-21,3-4-4,-1 2 0,-1 1-2,1 0 4,0 1-3,1 0 15,-3-2-2,2 5-15,-1-4 3,-1 1 3,3-2-1,-1 1 1,1-1-3,-2 3 1,1-10 3,0 8-7,-1 0 7,-1-2 16,2 5-21,0-2 3,-1 0-2,-1 0-5,3-1 8,-1 3 1,0 1 2,1-2-5,-3 2-2,3 2 10,-4-2-10,1 0 7,1 2-6,-1-2 2,1 3 5,0-3-2,1 3-8,-2 2 7,2-6-6,-1 6 6,2-4-4,-2-1 15,1 2-1,0-1-9,0-1-13,-1 1 9,2 3 2,0-6-5,-1 2 4,-1-1-2,0 0 4,0-1 12,-1 3-12,3-1-2,0 1-4,-1-1-4,-2 2 4,3-2 1,-1 1-1,-1-2 8,1 4-5,-2-2 5,2-1 0,1 4-6,-2-2 8,-1-2 2,2 6-6,-1-1 3,0-4-6,0 12 2,1-11 4,-2-1-4,1 1-4,1-1 2,1 0 4,-1 2-4,-2-2-4,0-1 11,3 0-9,-3 2 15,2 0-13,-2-3 13,-1-1-11,3 1-3,-1 0-3,-1 1 5,1 1 9,0-1-12,-1-3 5,-1 5 10,3 0-12,1-1 20,-3 2-24,1-4-1,1 3 16,-3 0-13,3-3-2,1 3 38,-3 0-6,1 0-9,-1-1 6,1-1-3,2-1-2,-2 3-20,1-2-4,1 2 26,-3-5-7,2 3 3,1-2-1,-1 1 1,1 0-7,0 0 0,0 0 6,-2 0-4,4-1 6,-2 1 2,0 1 6,-2 0-3,2 4 3,-2 0 3,2-3-4,-3 13 0,3 0 3,-1-10-4,2 0 2,-1 8-2,0-10-37,3-1 10,-1 2-3,-4 0 7,4-2-13,1 3 5,-3-4 0,1 1 1,2 2-4,-3-4 11,3 3-4,-1 0-5,3-1 5,-2-1-2,-1 1 6,1-1-5,-2 1 8,2 2-16,-1 1 12,1 9-4,-1-9 4,-2 12-1,0-14-6,-2 1 11,2 13-3,0-15-4,0 2 19,0 2-6,2-3-3,-4 15 7,4-16 1,-2 13 2,3-12-1,-4 3 5,1-3-5,1-1 2,1 1 27,-2-1-9,2 2 1,-2-1-5,3 2-6,0-4-2,-3 16 3,1-14-5,2-3-1,0 3-5,-3-2 2,-3 4-3,3 0-6,3-4 5,-3 4-7,0 10 1,0-10-5,0-4 8,0 2-3,0 2-10,0-5 6,0 3 2,0-4-4,-3 1 4,-2 1-23,3-1-8,-1-1 14,8-1-3,-10 3 3,5 1 0,0-2 6,-2-1-1,2-3 8,0 0-3,0 4-3,0-1-4,-2 0 5,1 0-3,-1-3 3,0-1-1,2 3 1,0 3 2,0-6-4,0 4 4,-2-1-3,2-10 0,0 1 6,2 7-12,-2-2 9,0-7 6,0 1 4,0 6 7,0-5-4,-2 7-3,1-3 2,1-4-1,0-2 3,0 0-4,-3 2-3,1-2 6,2 0-13,0-1 5,-1 12-3,1-17 2,0 0-2,0-12-5,-4 27-3,4-11 13,0-16-2,-1 23 1,1-9-4,0-14 1,-3 29 6,0-17 3,3-12 2,-4 28 2,4-16-4,-3 6 2,0-2-4,-1-1 6,4-15 1,-5 29-1,2-13-1,-2-2-6,4 2 2,-4 0 1,5-16 0,-5 28 0,2-12 0,-1-4-6,0 4-3,2 1 5,-2-2-4,4-15 14,-3 23-16,0-1 1,2-7-2,-4 0 1,3 1 9,-1 3-12,0-6 0,0 4 7,1 0-5,0 1-6,2-18 1,-3 22 3,-1-5 7,4-17-7,-3 27 1,-1-7-1,1-9 1,0 6 3,-1 1-5,3-2 6,-2-2-1,0 2 0,0-1-9,-1 1 5,4-16 7,-6 30-2,2-15 1,1-3-1,3-12-1,-7 25 4,2-15-3,5-10-7,-7 24 15,2-15-8,5-9-1,-5 23-3,5-23 2,-4 18-7,4-18 7,-5 15-3,5-15 2,-2 19-3,2-19 4,0 0-1,0 0-1,0 0-3,0 0 6,-17 2 0</inkml:trace>
  <inkml:trace contextRef="#ctx0" brushRef="#br0" timeOffset="49871.7297">1049 12400 28,'0'0'83,"0"0"32,0 0 13,0 0 20,0 0-4,0 0-5,6-15-2,-4 5-1,5-5-8,0-2 3,0 1-10,-1-1-3,1 3 4,0-1 1,-4 9 2,1-5-8,-1 7-12,-3-2-13,0 3-5,0-1-21,0 4-3,0 0-7,-3 29-6,-9 0-7,3 5 3,-8 15-6,-3 0 24,2-1-10,4-1 3,-6 0-9,2-1-7,1-7-1,0-8-8,0 8-2,0-8-3,2-5-3,-1 1 8,4-5-13,-1 2 3,3-9-8,0-1 0,3-7-3,0 2 6,0-2-1,4-5 0,-1 2 0,1 0 1,-1-3 26,4-1-8,-3 2 6,3-2-17,-7-7 1,3-2-40,1-1 12,3 0-11,-4-9 1,4 2 1,0-1 2,4 1 2,-4-1-6,6-2 6,-5 3 0,6 3-1,-4 2 0,2 3-2,1 3-3,0 0 0,0 2 3,6 4-1,-2 3 6,1 7-3,1-2-3,1 5 4,3 8 1,1-1-1,-3-1 0,0 1-4,-1 0-5,1 1-16,0 1-21,-4-7-31,4 4-30,-3-5-21,-1-4-47,2 0-29,0-3-185,-2-4-430,4-2 191</inkml:trace>
  <inkml:trace contextRef="#ctx0" brushRef="#br0" timeOffset="50403.4878">1222 12654 168,'-3'4'175,"-4"2"-26,4 1-8,-1 0-2,0 1-32,1 3-11,2-4-4,1 3-12,3-2-4,-2 0 0,3 0-8,-1 0 2,4-3 2,0 2-1,3-5-7,-2 0 7,2-2-4,0-3 0,1-1-2,-2-1-3,3-1 3,-4-1-2,2-1 3,-4-1 5,2 1-2,-3-2-3,-1 1-2,1-1 2,-4 0 4,0 2 5,1 2 3,-2 1-14,-2 0-5,0 3-6,-3 1-8,-2 2-8,-4 3-6,0 4-5,-2 5 3,-7 1-8,2 4-1,4 4-4,-1-4-1,6-3-4,1 1-4,3 0-2,1 1 1,7-2 1,-2 2-10,2-5-8,4 1 3,3 1-3,2-6-1,0 1 4,9-2-1,0-2 5,3-4-5,0 1-8,2-5 3,0-4 2,-2 0-5,0-6 9,3-2 2,-6-4-3,0 0 2,-1-5 1,-3-3 0,1-2-1,-4 0 4,0-1 5,-4 1 5,0 3 9,-6 7 11,2 3 13,-2 5 19,-1 1 2,0-2 1,-2 7-11,1-1-6,-2 1-11,0 5-2,0 0-6,0 0 0,-16 29-4,5-3 3,-2 2-9,-2 2 0,2-1-4,2 0-2,1 5 3,0-5 0,3 1-7,-3-1 0,4-2 1,1-1-3,2 0 2,0-7-3,2-4-18,1 2-5,1 0-31,2-7-13,0 1-15,1-3-19,2-1-18,2-4-17,2-3-32,5-7-21,1 0-38,2-8-12,-1 0-140,3-2-407,-5-4 180</inkml:trace>
  <inkml:trace contextRef="#ctx0" brushRef="#br0" timeOffset="50586.9992">1565 12755 117,'-6'3'177,"6"-3"-21,0 0 2,0 0 16,0 0 11,0 0-2,25 0 2,-9 1-8,5-5-13,-2 2-13,1-2-13,4 3-12,-1-4-14,-9 3-28,1-2-39,-1 1-43,-4-2-65,4 2-62,-4-3-88,-3 2-110,2 0-349,-4 3 155</inkml:trace>
  <inkml:trace contextRef="#ctx0" brushRef="#br0" timeOffset="50930.0266">2018 12717 142,'1'-3'320,"2"-4"-13,1 0-11,-1 1-18,0-4-19,1-1-23,-1 2-21,1-1-13,-2 3-9,-1-3-3,-1 2-14,0 1-15,3 3-8,-6-1-18,3 5-13,-2-8-17,-3 7-17,5 1-13,-14 1-14,3 7 7,-3 4-11,1 0-11,-3 5-7,9 0 0,-2-3-7,3 1-9,0 1-12,2 0 0,1 2-8,6-2 3,4 1-4,-7-6-4,6 0 1,-2 0 3,0 1-8,0-2 7,-1-1-2,0-4 0,-2 0-2,1 2 3,-2-1 0,-3 2-1,-3 0-4,-6 4 8,-8-1 1,6-3 4,-6 4 6,-2-7-27,1 0 1,1 0-12,4-2-16,2 1-18,-1-4-23,-1 0-17,6 0-30,-1 0-38,4 3-54,0-6-70,7 3-200,-8-4-529,8 4 235</inkml:trace>
  <inkml:trace contextRef="#ctx0" brushRef="#br0" timeOffset="52353.0032">2501 12925 121,'4'1'219,"3"-5"13,7-1-13,2-1-9,5-6-6,4-4-15,-1-1-9,0 1-14,0-4-13,-1-1-14,-4-4-12,1 1-17,-3-5-7,-1 3-8,-4 1-9,0-1 0,-3 2-19,-6 7-6,-1 0-5,0 5-1,0 2-10,-4-2-9,1 4-2,1 4-3,-1-2-6,1 2-13,0 4-11,0 0-4,0 0-1,-7 19 1,5-3-6,4 2-8,0 7 1,0 0-2,1 0 0,1 2 2,0-2 1,-3 1 8,4 0-6,-4-1 3,1-6-6,0 5 7,-2-7 7,0-2-10,0 1-2,0-3-8,0-2-12,1-3-22,-1-3-12,0 2-2,2-5 2,-2-2 9,4 3 1,-4-3 14,13-3 5,-4-5-2,3-1 5,1-3-5,2-5 7,-2 7-4,5-12 9,-2 3-5,-2 0 7,-4 5 8,0 1 1,-1 1 18,1-1 18,-5 5 22,0-2 16,1 5 13,-5-1-5,3 2-2,-4 1-9,3 1-5,-3 2-7,0 0-11,2-6 2,-2 6 3,0 0-14,3 11 2,-3-11-6,2 11 1,-2-5-1,3 2-4,-3 0-4,3-2 3,0-1-9,1 1 5,-1 0-3,1-3 2,5 2-4,-1-2 4,0-3 2,5-2-1,0 0 1,1-5-4,0-2 6,-1 0 1,-1-3 3,1-1 15,-3-2-10,1 0-1,-2 1 10,-2-2 3,-2 6 8,-3-1 0,-1 0-6,0 1 1,-2 3-3,-2 0-6,-4 4-6,-3 3-3,-4 7-2,-4 7-1,-2 3-2,-1 4-6,1 4 8,2 0-10,2 5 0,1-4-5,8 0-8,-1-1-12,6-6-12,2 5-12,3-6 6,5 0-9,2-6-9,9 5-4,3-8-24,2-4-21,6-5-26,9-5-30,-2-1 0,2-9-8,-12 5-7,1-3 3,7-7 1,-14 3-93,0-1-288,-2-1 918,-1-2-428,-4-3 28,-2-1 42,-3 2 37,-3 6 44,-2 2 43,-1 3 28,0 7 14,-2-2-11,1 0-7,-2 3-28,1 0-13,-1 4-16,0 0-7,0 0-8,-11 25-8,7-8-9,-3 9-8,0 0-3,-3-2 0,4-2-13,-2 3-1,-1-3-5,5-5-3,-3-3-4,4-1-4,-1-5 0,0 1-4,2-2 3,2-1 7,-3-4 18,3-2 23,0 0 4,0 0-11,0 0-4,13-23-8,1 3-7,-1-2-2,1-2-8,1-1 2,1 2-9,-1-2 9,3 5-17,-2 2 3,1-1-6,-3 9 11,0 0-12,-1 5-11,0 0 7,-4 2-3,6 4-6,-4 2 17,0 4-16,0 4 1,-1 4 4,-1-3-6,-4 5 0,-2-1 7,0 2-6,0-2 8,-5-3-4,0 3 5,-2-3-8,-1 1-1,2-5 11,-1 0-4,3-2 3,-2 0 5,0-2 5,2-2 20,1-3 15,-5 4-3,5-4-6,0 0-14,0 0 0,3-24-2,6 8-19,1-5-1,5-2 8,-1 0-4,0 2-3,3 2 0,-1-1-8,2 2 2,0 1-3,-1 6-1,-3 2-1,0 3-2,0 0 6,-4 3-15,0 3-1,-3 3-1,0 1 1,0 1-1,-1 4 3,-2 2-3,-1 5 4,-3 2-7,-3 1-4,0 7-11,-1-1-23,1-8-23,-1 1-35,-2 2-44,2-3-50,1 0-35,2-2-33,-1-5-35,4 2-180,2-8-526,3 1 232</inkml:trace>
  <inkml:trace contextRef="#ctx0" brushRef="#br0" timeOffset="52651.0242">4249 12608 45,'4'-15'281,"-1"4"-16,-3 3-27,0 1-20,-4 4-26,4 3-20,-17 5-18,3 5-13,-6 7-11,-1 4-14,1 3-5,2 3-8,0-2-8,4 3-8,0-1-7,5 1-6,2-4-5,4-1-2,3-4-9,0-4-3,3-3-5,3 0-2,-1-4 7,1-1 17,2-2-2,6-2 9,3-3-4,-1-4 0,2-7 0,-1 1-2,4-4 6,-4-3 9,1 2-8,-2-5 0,-2-2-19,-3-2 11,1 5 9,-7-7-4,4 4-4,-8 5-21,2 0 5,-6 0-3,0 5-12,-1 1-1,-2 2-9,-2 1-16,-3 0-23,-2 5-22,-1 1-37,-2 4-41,3 4-44,-2-1-49,1 6-44,3 0-35,2 2-52,-2 1-168,5-4-542,1 0 240</inkml:trace>
  <inkml:trace contextRef="#ctx0" brushRef="#br0" timeOffset="53215.6926">4473 12610 162,'2'-12'327,"-1"3"11,0 0-3,-1 3-34,0-1-22,0 4-32,0 3-31,0 0-28,0 0-15,0 0-21,0 0-15,0 16-18,0 2-9,0 2-6,0-1-12,0 7-6,0-1-15,0 1-4,3-8-10,-6 3 0,6-2-9,-3-4-4,0-1-1,0-4-9,1 1-1,-1-1-8,0-3 1,0-2 4,2 1 9,-2-6 17,1 7 27,-1-7 1,3 4 26,-3-4-9,0 0-5,11-13-16,-2 2-10,2-5-16,3-11 2,-1 4-5,1-5-6,3-1-4,-2-3-1,5-8-7,-6 14-12,0 1 7,0 1-5,-5 7-4,-1 5-2,-4 4-6,2 0 1,-2 0-7,-1 4-5,1 0-3,-4 4 0,7-1 1,-7 1 0,10 10-10,-1-2 7,-2-1 6,4 5-3,-4-2 11,6 2-18,-3 2 12,5-3-2,-2-2-1,5 1 2,4-2 6,-6-2-4,-3-6 1,2 0 1,1 3-3,-4-6 6,1 1 0,-3-2 3,-2-3-6,-2-1 6,6 0 4,-4-2-2,-3 1 3,0-1-4,0-2 11,-3 3-6,-4-1-2,2 2-5,-3-1 5,-2 1-12,-2 4 1,-3-1 0,-6 5-6,-3 5 1,-2 2 2,-2 7 0,3 3 3,2 2-11,1 2 3,2 2-1,3 3-3,2 1 9,6-3-9,3-4-4,5 6-1,-3-8-9,9 2 3,2-3 1,3 0 4,3-4-3,2-5-8,3 1-10,2-7-19,-1-1-19,2-4-39,0-1-16,-2-1-26,0-6-37,1-1-55,-3-3-77,-3-3-317,4-1-691,-4-6 305</inkml:trace>
  <inkml:trace contextRef="#ctx0" brushRef="#br0" timeOffset="54005.3032">6014 12433 184,'6'-7'210,"-3"-3"-3,1 5-7,-3 1-8,2-3-17,0 4-26,-2 0-16,-1 3-12,0 0-15,-7 10-10,-1 5-7,-8 9-6,0 3-8,-2-1-3,-10 10-11,10-8-3,-2-4-6,-1 4 3,0-3-5,3-1 0,-1-3-1,5-3-4,1-4-3,1 5-3,2-6-1,3-6-8,1 0-2,2-1-1,1 0 2,-2-2-2,2 0 15,0-1 16,3-3 16,-2 1 18,2-1 9,0 0 2,0 0 1,13-9-2,-4-4-4,6-3-21,2-4 8,3-6-25,1 2 11,7-11-11,-4-1-1,3 0 2,-3-3 6,0 2-17,-6 11-1,-1 0 9,3-1-10,-5 0 8,-2 5 8,-2 1 4,-1 7-3,-3 1-1,-2 1 8,1 3-8,0 2-9,-2 4-1,-2-3-12,0 1-11,-2 5-2,3-5-6,-3 5-1,0 0-5,4 21-3,-3-4 0,0 10 4,0 3-4,2 2 0,-3 2-6,0 1 14,1 0-13,-1 0 0,5 0-13,-3-2 10,0-3-3,-1 2 2,1-1-5,0-6 4,1-3-1,0-4-7,-2-1 7,-1 0-2,2-7 0,-2 2-15,-2-4-12,2-1-13,0-2-4,2 0-16,-2-1-4,0-1-7,0-3-17,-2 5-32,2-5-29,0 0-33,0 0-31,-11-7-19,4 3-20,4-3-20,-4 0-12,0-2-15,-4-2-163,-2-1-498,1 1 220</inkml:trace>
  <inkml:trace contextRef="#ctx0" brushRef="#br0" timeOffset="54211.4441">5877 12647 56,'-8'-8'163,"1"6"16,4-2 5,-1 0 2,-2 0-5,5 1-1,-3 1-7,2-1-6,2 3-13,-3-4-12,3 4-18,0 0-6,0 0-5,0 0 10,10-3 11,0 3 6,5 0-19,8-2-3,2 3-13,-1-2-7,2 1-16,-1 0-1,1 0-28,-1 1-41,-1-2-43,0 2-46,-3-2-44,-6 1-53,9 0-45,-5-3-209,3 2-463,-5-4 205</inkml:trace>
  <inkml:trace contextRef="#ctx0" brushRef="#br0" timeOffset="54634.3041">6470 12545 222,'-8'2'218,"0"-5"-10,3 3-20,0 0-14,5 0-10,-8-1-12,8 1-3,-4-1-11,4 1-8,0 0 5,-4-2-6,4 2-5,0 0-9,0 0-1,0 0 25,0 0 11,20 4 13,-6-3-7,11 1 3,5-2-10,8 0-6,-2 0-15,7 1-5,-5 1-12,-9-2-10,11 0-5,-11 3-10,-2-2-16,3-1 7,1 5-6,-3-9-4,1 8-4,0-8-7,-4 4-3,-4 0-10,-4-1 21,-3-1-8,-1 2 9,-2-2 6,-7 2 2,4 0 1,-3-2 5,0 2-1,-5 0-5,8-1-2,-4 1-7,-4 0-3,6 0-8,-6 0-6,0 0-2,6-2 0,-6 2-8,0 0-8,0 0-4,6 0 1,-6 0-2,0 0-11,0 0-1,0 0 1,0 0 0,0 0 0,0 0-1,0 0-16,0 0-15,0 0-14,0 0-16,0 0-18,0 0-27,0 0-18,0 0-34,0 0-13,0 0-28,0 0-32,0 0-41,0 0-34,0 0-18,-12-5-24,7 2-9,-2 1-183,3-1-571,-3-2 253</inkml:trace>
  <inkml:trace contextRef="#ctx0" brushRef="#br0" timeOffset="55024.1048">6980 12471 31,'-8'-9'109,"2"1"12,-1 0 15,0 1 16,1-2 17,-1 3 19,1-2 9,1 3 3,1 1 0,-2-2 2,3 2-10,-1 1-17,4 3-22,-3-2-13,3 2-18,-1-6-14,1 6-12,0 0-6,0 0-15,0 0-1,11 11-8,-1-6-3,0 5-9,1 0 2,6 5-3,-3-4-5,0-4-3,4 8-7,2-5 0,-3 2-3,-3-3 3,0-2-4,0 1 0,1-2 7,-3-1-5,1 1 18,-3-4 0,-2 0 13,1 1 18,1 0 15,-6-3 5,0 1 14,4-1-1,-8 0 5,9-2-7,-6 0-5,1-1-4,-1 1-4,1 0-6,0-1-1,-2 1-11,-2 2 4,5-2-6,-2-1 2,1 2-11,-4 1-6,0 0-6,0 0-7,0-4-10,0 4-3,0 0-8,0 0-7,0 0-6,0 0 2,0 0-15,0 0 0,-14 7-5,-6 6 4,1 8-3,-5-1-2,-7 6 3,-2 3-3,11-8 0,1 2 1,0-3 3,0-1-5,5 1-6,2-2-24,1-6-20,3 3-32,3-3-33,-1 2-40,2-6-43,5 2-48,-2 1-25,3-4-32,0-1-38,3 1-39,-2-3-246,3 0-675,2-3 299</inkml:trace>
  <inkml:trace contextRef="#ctx0" brushRef="#br0" timeOffset="55744.2433">7682 12448 98,'4'-2'207,"0"-1"-5,0 1-5,1 0-6,-1 1-8,1-3-3,-2 2-8,1 1 0,2 0-6,-3-3 0,0 3 1,-3 1-7,5-3-6,-2 2-2,-3 1-13,3-4-6,-3 4 0,4-3 1,-3 0-16,0 0-11,-1 3-6,0-7-5,0 7-9,-2-8-5,1 3-15,-1 2-1,0-2-11,-3 1-8,1-1 3,-2 2-15,1 1-9,-4 4-3,-6 1 1,-5 6 3,-2 4-14,-12 11-1,1 2 4,0 3 1,2 3 1,1 1-10,10-6 0,-1 2 2,5-2-8,4-3 32,4 3-4,1-1-2,2-11-8,5 3 14,3 0-8,1 1-13,5 3 1,-1-6 18,5 2-21,0-6-29,2-2-18,8 0 1,-1-1-17,3-4-10,-1 0-1,-1-5-17,1-2-13,-3 1-6,0-4 0,-5 0-9,-2-1-6,0-2-28,-1 0-20,-6 1-33,2-2-22,-3 0-25,1 0-199,-4 1-478,-2-2 211</inkml:trace>
  <inkml:trace contextRef="#ctx0" brushRef="#br0" timeOffset="55953.7804">7487 12629 53,'-4'-2'321,"4"2"-13,0 0-19,-5-1-30,5 1-11,0 0-20,18-4-17,-1 3-9,6-2-10,1 3-15,3-1-17,0 1-17,1-1-12,-2 0-6,-3 1-17,-1 1-31,-4-2-29,-3 2-40,2-1-41,-7-1-40,-1 3-52,-1-1-53,-2-1-72,-1-1-189,-2-1-474,1 0 210</inkml:trace>
  <inkml:trace contextRef="#ctx0" brushRef="#br0" timeOffset="56534.8889">8452 12429 14,'6'-17'256,"1"3"5,-5 4-3,1 2-13,-1 3-29,1-2-30,-3 5-19,0 2-19,0 0-13,-8 26-14,-3 4-13,-7 18-10,-5 3-8,-2 26-12,-6 0-5,11-26-5,-2-1-6,-2 4-12,1-3-3,1 2 0,2-2-6,0-5-6,6-14-5,-5 9-24,5-13-31,1-1-21,0-3-37,2-2-24,1-5-24,4-5-37,1 0-22,-1-4-159,3-8-377,-1 4 167</inkml:trace>
  <inkml:trace contextRef="#ctx0" brushRef="#br0" timeOffset="57074.2106">8148 12956 61,'11'-31'237,"2"0"8,-2 4 3,3 3-6,1 2-3,3 1-8,-2-2-5,4 5-17,0 0-7,0 5-17,2-1-7,1 4-21,1 4-4,-3 2-28,-2 5-10,-2 2-17,-1 1-12,-1 3-2,1-1-13,-5 7-3,2-3-12,-6 3-2,1 2-9,-4 1 4,-3-5-17,-4 5 0,1-2-14,-9 3-3,4-2-10,-6-3-4,-4 4-4,-1-1-17,0-1-2,-2-4-7,3-3-6,2-2-8,1-5-1,-1 0-4,5 0-16,-1-1-21,3-2-12,1-2-18,1-2-15,1 1-8,3-2-17,4-2-17,2-2-7,3-4 2,3 0 10,0 4-5,5-5 7,-1 5 3,3-4 12,1 2 15,-5 1 11,0 2 17,4-3 20,-3 3 24,-5-2 26,3 3 27,-1 0 31,-1-2 24,0 0 27,0-1 20,0 1 20,0 1 3,-1 0 7,0 5-3,-1-2-5,-1 1-6,0 3-13,3 3-5,-1 5-8,-1 0-7,2 3-5,1 4-4,-1 5-2,-3 1-7,2 7-3,-5 0 2,-1 2-9,-3 1-4,-3 0-1,1-9-8,-3 2-5,2-1 2,-1-1-5,-3-2-2,3-8 1,1 2-1,0-5 9,1-1 30,1 0 21,-2-2-1,3-2-5,0 0-10,0 0-9,7-17-5,2 2 2,-2-3-17,4-6-2,2 1 6,-1 0-8,2-1 2,1 5-1,0 0 5,0 1-6,-2 5-14,-1 4-1,0 0-3,1 2 5,-5 5-12,1-1-11,0 1-16,-1 4-26,-1 1-28,3 1-30,-4 1-39,0 4-49,1-1-52,-3 0-252,1 2-533,-3 3 236</inkml:trace>
  <inkml:trace contextRef="#ctx0" brushRef="#br0" timeOffset="57397.4101">9003 12717 132,'0'-6'292,"0"-1"-4,0 1-18,0 1-30,0 1-33,0 4-17,-2-4-14,2 4-26,-11 9-14,6-1-13,-5 4-14,-1 4-6,1 2-13,0 1-6,3-2-14,0 0-4,2 3-11,3-2-2,0-1-12,4-4-3,3 1-3,-1-1-4,5 0 0,1-2 0,1-1-1,3-6-3,0 1 0,2-2 18,-1-3 11,6-3 2,-4-2 19,-3 3 11,2-5 5,-2-5-3,1 0 0,-3 4 13,-1-7-15,2-10-7,-6 11 8,-2-4-8,-2 1-21,0-3 4,-3 2-13,-2 0-15,-3 0 0,-2 2-5,-3-1-26,-4 4-18,1 1-19,-5-1-31,2 5-33,1 5-31,-3-1-38,-2 6-51,6 3-42,0 0-43,5 4-229,-1-1-573,3 2 253</inkml:trace>
  <inkml:trace contextRef="#ctx0" brushRef="#br0" timeOffset="58153.4521">9494 12806 2,'4'-12'273,"-3"-3"-2,-1-2-18,0 1-11,-3 1-19,-1 3-20,-3-2-17,-1 2-19,-1 1-14,0 4-20,-3 0-16,-1 3-9,-1 4-8,-3 1-11,3 5-11,0 1-8,-6 8-7,0-3-5,6-1-4,2 4-7,2 0-3,2-2-8,0 0 4,1 2-5,6-4 3,-2 0-6,0-2-2,3 1 4,3-3 11,0 0 25,1-4 28,3 0 6,4 1 6,1-3 0,6-4 2,1 0-21,4-5-9,2-4-6,-1-1 3,1-4-15,0 0-7,-1-4-7,-3-1-2,1-3-7,-5-3 12,7-9-4,-10 10-25,0 0 7,-4 4 4,-4 7 12,-1 6 8,-3 1-6,2 2-3,-1 1-14,0 2-1,-3 0-7,0 4-7,0 0 1,0 0-6,-10 23-3,3-5 7,-5 6-2,3 2-6,-1-2 6,1 1-7,3-1 1,1-5-3,2-1 1,-1 0-5,4 2-1,0-2-24,2 0-2,2-6 3,1 3-21,4-1-5,0 0-20,6-3-16,-1-2-14,1-6-7,1 4-9,0-2 11,6-5 0,-8 0 10,1-1 1,-1-6 9,1 0 8,-1-1 8,-2-4 6,3-5 13,0-2 0,-5-2 17,0 6 10,-3-4 19,0 2 17,-2 1 16,-1 5 21,-1-1 8,-1 5 5,1 0-14,-2 2-15,0 0-5,-1 3-2,0 2 11,0 0-17,0 0-3,0 0 8,-11 15-11,5-1-4,2-2-1,-3 2 13,3 1-24,1-3 3,3 1 0,-4-2-6,4 1-13,0 0 7,4-2-9,-2 2 0,2-3 7,-1-2 0,4-1-2,1-1 4,3-3 3,2 1 1,0-5 1,2-1 1,-3 0-1,3-4 2,-1-3-6,3-4 8,-5-4 6,4 2-1,-7 0 16,0 0 6,-1 2 10,1-1 9,-6 5 10,3-1 19,-5 3-1,1 1-7,-1 2-10,-1 1 1,0 0-20,0 4-1,0 0-6,0 0-2,-13 12-2,4-1-3,0 1-5,-2 0-16,4 0 4,0 3-10,1 2 0,2-1-17,1-2-24,3-2-29,-1 4-13,2-4-18,3-1 0,0 4-26,5-4-49,1 0-55,5-4-59,2-1-277,5-2-616,3-1 272</inkml:trace>
  <inkml:trace contextRef="#ctx0" brushRef="#br0" timeOffset="58532.326">10345 12683 139,'0'-12'266,"0"2"11,-3 3-21,3-4-25,-2 7-23,-1-1-20,-2 5-18,5 0-19,-14 5-13,2 4-16,-1 2-2,0 1-22,-2 5 0,5-3-12,-5 5-6,7-3-10,0 2-6,2-2-10,2 2-4,1-2-4,1-3-1,4-1-9,0 1-5,3-3 1,1-1 0,2-2-13,5 0-7,3-4-7,-1 0-2,9-6 0,-3 0-2,1-6-7,1-1 2,-2-3 2,3-4 1,-4-2 1,1-5 4,-2-1 11,0-3 6,-3-1 9,-1-1 13,-1 0 8,-4 0 6,0 2 29,-3 4 9,-2 4 22,-3 5-1,0 3 9,0 3-5,-2 1-14,2 1-20,-2 5-10,0 2-1,-10 9-13,0 4-5,0 8-4,-3 3-11,5 3 2,-9 2-12,4 2-3,2 0 4,1 0-11,0-1 0,2-1 5,1-2-15,3-3-14,0-7-40,1 0-22,3-3-25,-2 3-19,2-9-19,2 2-19,-2-5-15,3 2-27,1-3-49,4-1-53,-2-3-264,4-4-600,-2-2 265</inkml:trace>
  <inkml:trace contextRef="#ctx0" brushRef="#br0" timeOffset="58989.9538">10573 12671 144,'12'0'147,"4"-3"-14,6 1-6,-2 1-15,0-1-4,2-1-19,-6 2-4,1 0-8,-4-3-8,0-1-8,-3 3 0,4-6-8,-3 2-5,-1-5-4,1 2-4,-4 0 0,2-6 14,-1 0-1,0 2 6,-3 2 21,2-4 12,-2 6 15,-2-1 5,0 2 12,1 1 15,-1 0 3,0 2-20,0 1-1,-2 1-18,3 0-21,-4 3 0,0 0-7,7 8-5,-4-1-8,1 3-4,1 2-7,-2-1 3,-1 7-3,-1-2 0,1 2-3,-2-4 1,-2 2-3,0 0-6,-1-4 0,0-2 3,3-1-3,-1-2-3,-1 1 6,1-3 0,0-1 8,-1 0 12,2-4 17,0 6 20,0-6 20,0 5 0,0-5-7,0 0-7,0 0-13,3-15-11,1 6-7,2-4-22,4-2 3,4-3-6,3 1-13,0 2-3,2 1-7,1 0-5,0 4-5,1 3 0,-6 3-9,7 2 5,-7 2-6,-1-2-4,-1 7-3,-4 0-4,1 0 0,-2 4 0,-3 2 2,0-2 4,-5 5-1,0 1-2,-3 2 3,-2-1-3,0-1-3,-4 2-21,-2-3-25,4-1-68,-4 2-60,-2-1-89,0-2-102,-4 1-321,5-4-747,-1 2 331</inkml:trace>
  <inkml:trace contextRef="#ctx0" brushRef="#br0" timeOffset="60385.7562">891 13607 19,'0'0'232,"4"-3"-19,-2 0-11,1 2-12,-1-4-16,1 0-12,1-1-3,-1 2-7,1-4-9,-1 2-5,-1-5-15,-1 5-13,3-6-7,-4 3-8,3-1-10,-3 0-7,-3 2-3,3-1-8,-4 2-10,3 2 1,-1 2-16,-1-2-8,-1 2 2,-1 3-10,5 0 1,-13 8-4,3 5-6,-1 3-2,-3 6 0,1 2-2,3 0-2,-3 2-6,5-1 3,2-1 2,-1 3-10,0-3 6,0 0 0,0 2 1,3-1-3,-2-7 2,2 0-2,-3-2-1,0-2 3,-1-1 0,0 0 2,0-2-8,-2-2-14,2-5-8,-1-1-18,-1-3-13,0-3-15,2-1 3,0-4 6,-4-4 5,4-5 0,-2 0 13,3-6 2,0 3 7,1 3 10,5 0 14,-2 3 19,-1 1 14,1 1 9,3 6 0,0-2-6,-3 4-5,-1 3-10,4 1-22,-1-7 1,1 7-3,0 0 1,0 0 0,8 17 1,-4-8-1,2 7-18,1-3-33,3 4-31,-2-2-27,9 2-55,-7-3-165,7 1-366,-6-7 163</inkml:trace>
  <inkml:trace contextRef="#ctx0" brushRef="#br0" timeOffset="61284.0238">1039 13668 16,'0'0'252,"4"-5"-22,-4 5-29,0 0-20,0 0-20,0 0-18,0 0-15,0 0-10,7 16-10,-5-6-14,1 0-13,0-1-7,1 1-9,0-3 0,3 2-8,-2 1-1,1-4-8,1 1-1,3-2 1,-3 0 2,3-4 19,-2 0 1,-8-1 5,17-5 7,-7 0-5,-2 0-3,1-2-2,0-5 0,-3 2-2,3-2-3,-5-2-8,3-1 1,0 1-2,-4-1-5,-3 4 2,1-1 0,1 3 8,-2 3-17,0 6-8,-3-11-2,3 7 1,0 4-16,-3-5-5,3 5 6,0 0-10,-23 15-2,11-3 0,-5 5-3,2 3-2,-2 2 2,2-1-2,3-2 0,2 5-3,0 0 2,5-6-10,2-2-11,3 0-8,1 0-10,2 1-9,5 0-6,5-8-14,4 6-15,4-5-18,0-6-16,9-4-21,7-4-26,6-1-9,-2-6-9,-3-2-11,0 1 24,-1-3 18,1-6 11,-13 9 20,-1-2 16,-3-5 35,0 0 33,-4-2 35,0 0 33,-10 5 27,0 0 10,-1 1 21,-5-2 6,-1 5 0,0 0-5,-5 1-10,0 0-12,-2 5-5,-4 1-9,-3 4-4,-7 5-2,1 3-15,-2 4-1,-1 7-4,-1 2-3,4 4 0,2-2-8,-3 1-2,7 3-1,3-5-1,2 2 1,6-6-7,2-4-2,0 4-1,1-5 1,2-2-2,1-2 6,4 0 0,0-3-2,2-2 6,3-6-12,2-2 11,1-4-1,4-5-6,-1 2 3,-1-7-4,2 2 2,-2 0-2,-5-3 3,2-1-4,-5 5-3,-1 0 6,-2 5 3,-2 0 7,-1 4 2,-2 0 1,2 3-13,-3 4 0,2-5-7,-2 5-1,0 0-2,0 0 5,0 0-6,-6 21 2,3-15-4,0 7 0,-1-1-4,4 1-1,-1-1-4,2 0 4,3-2 1,-1 1-2,0-3-1,4 3-2,0-5 0,3 2 5,-2-2 0,5-3 1,-3-1 3,4-1 0,2-2 0,-2-4 1,1 0 0,6-5 5,-1 0-1,-7-2 0,5-2 3,-7 2-3,1-1 2,-3-1-1,0-2-5,-5-1 1,2 7-7,-5-2-4,-1 2 1,-1-2-2,1 3 1,-6 4-3,6-2-8,-6 2 7,-1 2 0,7 3 5,-14 0-1,14 0-11,-11 7 8,5 1-4,5 1 4,1 1 0,1 2 0,5 5 0,-2-6 1,3 13 2,2-9 2,0 8 1,-4-6 2,-1-5 0,0 5 5,-1-5 2,-3 4 5,0-3 2,-1 1 1,2-2-1,-1-3 10,-3 2-12,3 0 1,-1-5-2,1 1-27,1-2-26,-1-5-25,7 11-24,-1-10-43,8 1-61,3-4-166,7-3-397,1-2 175</inkml:trace>
  <inkml:trace contextRef="#ctx0" brushRef="#br0" timeOffset="61804.9285">2274 13672 228,'2'-11'289,"-2"5"-24,0 6-27,-9-12-22,2 7-26,-3 5-17,-4 3-18,-7 5-13,0 5-14,1 0-15,-1 7-10,0 1-9,4 1-10,-1 1-5,8 2-8,1 0-1,2 1-8,3-1-11,4-4-1,3-4-5,-2 1-4,5-2 0,1-4-5,3 3-1,1-6-4,1-2-4,10-1-2,-8-5-5,7-5 3,3-1-1,0-1-7,0-6 1,-3-4 6,3-1-7,-1-5 0,5-9 1,-3-6 1,0 2-2,1 0 1,-12 4-1,7-8 4,-7 8 9,-1 2 6,-2-4 9,-1 3 8,-1 4 4,-2 1 25,-3 10 17,-2 4-4,0 5-13,-1-3-2,-1 9-28,0 0-7,0 0-4,0 0-6,-15 26-5,1-1-2,0 6-3,-9 12 11,0-1-16,4 4 0,-4-5-3,2-1-3,0-2 6,6-10-1,1 1-9,-1-2-7,4-6 10,0-8 0,1 1-8,3-2 10,4-6 0,-1 1 0,1-3 17,3-4 14,0 6 5,0-6-1,0 0-10,0 0 1,20-34-15,-2 16 1,-1-3-10,2-4-9,4 3 12,-1 1-1,0 6-9,-4 1 4,-2 5-7,-2 1 3,-3 3-10,-1 3 3,0-1 2,-2 5-17,-8-2 9,17 6 3,-12-4-10,0 6 25,-2 3-21,0 1-8,-1 0 10,-1 5-1,0 0 12,-2-1-14,1 0-16,-2-4-20,1 0-34,-1-1-44,1-2-43,1 2-38,0-11-33,0 14-31,3-8-32,-1 1-249,-2-7-595,10 8 263</inkml:trace>
  <inkml:trace contextRef="#ctx0" brushRef="#br0" timeOffset="62133.8279">3481 13412 160,'0'-8'287,"-2"-1"-18,2 3-36,-3 1-30,3 5-16,-6 3-20,-5 7-14,-2 11-18,-7 5-15,-5 13-10,-3 6-9,-6 24-2,9-20-10,-8 26-6,4-3 6,6-19 16,-7 23-12,11-25-12,-8 26-2,9-31-11,2 2 0,1 1-12,-1-6-1,1-9-6,5-4-8,-3 0 1,0-1-4,2-3-1,5-8-4,0-2-5,0-6-5,3 0-23,0-2-31,1-3-31,0 0-45,1-5-76,1 0-61,0-11-215,1-1-498,3-4 220</inkml:trace>
  <inkml:trace contextRef="#ctx0" brushRef="#br0" timeOffset="62807.5868">3081 13766 130,'2'-19'220,"-2"9"6,1-2-11,-1 3-7,4-1-24,-4 5-23,0 4-16,3-4-12,0 1-12,4 0 0,4 1-5,3 2-6,8 1-5,0 0-6,5 0-14,2-1-5,1-3-11,12 3-4,-4 2-9,-8-1-2,1 0-10,-3-1-4,-3-1 0,-1 0-10,-3 1 2,-6 2-2,-6 1-2,0-4-9,-5 2 2,0 0-14,-1 2 0,-3-2-1,3 9 4,-9 2-1,-1 3 0,-3 2 1,-4 6-3,4-7 0,-1 11-3,1-11 2,2 0-1,1 0 5,3 1 2,1-7-14,0 1 1,3 1 2,0-5 2,4 5-3,-1-7 4,1 3-1,2 0 1,4-4 1,2-1-2,4-3 1,-3-1-1,2-3 1,-1-1 2,-1-3 0,1-2-3,0-6 0,0 4 2,0-5 1,-4-3 0,-6 3-4,-1 1 1,1-2 0,-5 1-3,-2 2-5,-3 0-1,0-1-3,-4 5-2,0 2 3,-3 3-7,-4 6 13,0 1-6,-4 5 0,1 2-2,-1 3-2,4 4 3,5 1-3,2-1 0,4 0-2,1-2-1,3 1 2,2 2 0,3 0 3,5-2 2,2 0 4,6-5 1,5 0-1,1 0-2,5-6 5,0-3-4,1-4 6,-1 0-1,11-6 1,-10 2 0,-1-3-1,0 2 5,-2-7-4,-1 0 4,1 0-2,-5-2-1,-2-5 4,-1 3-5,-7 1 10,1 5 5,-8 5 8,1-2 0,-1 3-3,-3 1-3,0 1-5,-3 2-7,0 3-3,-1 2 5,-4 5-7,-2 2 2,3 9-5,-3 1 5,4 5-3,4-1-6,0-3 3,2 14-2,2-6 1,0 4 1,1-3 2,-3 1-5,0-1 3,0-9-1,-1 0 8,-1 1-3,2-4-1,-2-1 1,-1-4 0,0 0 2,0-2 0,2-2-3,0 1 2,-1-2 4,1 0-3,-1-2-3,2-3 6,0 7-9,0-7-4,4 2-1,0 1 0,4-3-22,7-3-28,-1 1-28,12-3-38,-1 1-57,3 1-61,0-5-153,2 3-429,-2-3 190</inkml:trace>
  <inkml:trace contextRef="#ctx0" brushRef="#br0" timeOffset="63254.7082">4922 13358 238,'3'-12'326,"0"5"-31,-3 1-38,1 2-31,-1 4-24,0 0-15,-10 25-21,-2 8-14,-9 19-2,-9 21-21,5-21-13,-13 28-10,1-3-8,-1-4-9,1-1-28,10-21-8,2-3-3,0-1-9,2-4 4,2-2-8,6-12-12,2-3-13,-1-1-33,4-1-36,3-8-57,0-1-47,4-5-38,-1 1-40,4-5-140,0-2-410,0-4 182</inkml:trace>
  <inkml:trace contextRef="#ctx0" brushRef="#br0" timeOffset="63515.8589">4680 13813 175,'9'-29'244,"3"1"-15,1 5-5,2-1-15,1 4-21,4 3-5,1 5-14,1 3-13,2 6-14,-3 4-12,2 5-6,-2 4-15,-3 0-15,-5 2-6,1 6-10,-6-2-6,1 1-9,-6-3-4,-3 5-6,0-2-7,-2 0 0,-9 5-5,-3 0-4,-3-5-8,-3-4 2,1-3-5,-4 2-2,0-4-3,0-3 0,0-7-6,1 2-2,-1-1 0,9-1-6,0-2-4,4 0-12,0 0-19,3-3-17,4 2-37,2-1-42,2-5-42,6-3-23,3-1-19,7-1-20,3-2-120,1 2-376,3-1 167</inkml:trace>
  <inkml:trace contextRef="#ctx0" brushRef="#br0" timeOffset="63782.5746">5012 13679 107,'10'-4'184,"0"1"6,0 1-3,-2-2-15,0 3-9,-1-1-21,1 4-9,0 3-9,1 2-7,-3 3-6,-2 4-6,0 3-2,-3 3-9,1 4-5,-5 2-4,-1-2-9,-3 1-7,1-7-6,-1-1-6,-3 0-1,2-4-8,4-4-6,-1-1 6,1-1 8,1-4 35,2 1 8,1-4-5,0 0-15,0 0-4,4-17-3,2 2-21,4-6 0,5-4-8,1 0 1,-1 3-9,5-2 0,0-1-5,-1 1-4,4 5-3,-5 0-4,3 1-5,-1 6 4,-5 3-10,1 4-2,-3-2-22,-1 2-24,0 5-27,-2-1-28,-1 2-17,-2-1-34,2 3-45,-4 1-34,2 3-20,-2-4-155,-1 5-433,0 1 192</inkml:trace>
  <inkml:trace contextRef="#ctx0" brushRef="#br0" timeOffset="64082.6028">5535 13668 216,'0'0'222,"-1"-6"-21,1 6-21,0 0-17,-13 6-14,6 3-11,-6-2-12,2 10-8,0-5-12,-1 0-6,4 6-10,2-2-8,-1 1-4,3 3-9,3-3-2,1 3-11,2-4-5,3-1-5,-1-4-4,3-2-3,2 3-2,1-7-3,-1 0 7,2-2-3,-1-3 9,4 2 9,2-6 5,-3-1 4,1 3 4,-2-9 3,2 2 5,-4-3 2,1-2-6,-3-3-6,0 2 6,-4 0-7,-1-3-4,-3 0-3,0 2-9,0 4 1,-3-1-10,-2 4-8,-2-4-4,-3 4 1,-2-3-10,0 7-7,0-2-18,-2 4-25,2-1-33,2 8-40,0-3-39,0 4-41,3 0-42,0 1-37,1 4-184,2-3-481,4 1 214</inkml:trace>
  <inkml:trace contextRef="#ctx0" brushRef="#br0" timeOffset="64528.92">5946 13695 159,'-4'-17'252,"0"1"-13,1 5-17,-3 1-22,-1 1-20,2 3-18,-4-1-17,-2 7-14,0 0-12,-5 7-12,-5 5-13,4 3-6,-1 4-11,1 0-8,1 4-13,2-2 4,5 5-13,-1-3-2,4-6-6,2-2-1,1-1-4,2 0-9,2-3-3,0 0 4,4-2-5,-1 0 5,4-4 2,5 2 3,4-7 1,-2-4-1,9-1-7,-2-3 3,3 0-5,-1-12 0,-2 3-5,-2-1 1,3-2-2,-4-2 3,0-2-5,2-5-4,-6 0 2,1-1 1,-2-1-3,-3 0-3,3-1 3,-8 3 10,-1 5 14,0 7 16,-4 5 12,3 2 2,-3 2-15,-1 2-4,-2 5-15,2 1 5,-16 13-2,1 4-6,-5 9-3,-8 8-5,1 8 0,1-4-3,2 4 10,8-11-9,-4 15-5,7-15 0,4 0 7,2-1-12,1 0 7,5-1-1,1-8-1,3 3-3,1-8 2,1-1 1,4-2-1,1-2-3,2-4-32,1 1-48,3-6-48,0-4-55,5-3-64,2-5-41,-3-1-195,1-4-514,0 1 228</inkml:trace>
  <inkml:trace contextRef="#ctx0" brushRef="#br0" timeOffset="64849.807">6325 13496 142,'3'-15'259,"2"-1"1,-3 5-1,1 4-23,-2 2-27,1 0-19,-2 3-24,0 2-17,0 0-9,0 20-7,-2-4-4,1 4-10,-2-1-7,0 5-9,-1 4-3,-1-10-15,0 2-7,1-3-5,-2 0-8,4-5-4,-1-1-7,0-1-3,-1-4-5,4-1 1,-2 0 2,2 1 13,0-6 13,0 2-8,0-2-4,0 0-10,2-14-6,3 4-4,5-6-1,0 1-8,4-9 0,3 2-8,-3 0-4,4 0-4,1 1 4,0 4-1,-6 8-1,1 1 0,-1 3-7,-2 3 6,0 4 2,-2 3-1,-2 2 7,1 3-13,-8 4 9,2 5 15,-2 6-13,-6 2 6,2-2 8,-6-2-18,0 3 5,0-1-3,2-8-14,-5 7-57,6-7-52,-3-3-71,-1 7-86,4-5-96,-3-5-215,4-1-614,1-3 271</inkml:trace>
  <inkml:trace contextRef="#ctx0" brushRef="#br0" timeOffset="65579.5616">7482 13730 121,'1'-18'230,"-1"1"21,0 5 2,0 2-5,0 0-5,0 5-28,3 0-23,-6 1-22,3 4-23,-3-1-14,-1 8-10,-6 6-16,-3 6-10,-2 7-14,2-1-7,-1 3-6,0-3-4,4 4-8,0-4-7,1-2-6,1-6-24,3-1 1,2-5-3,0-1 1,2-3-5,-1-2 5,1 0-8,1-3 6,3 1-3,-3-3-2,9-3 0,2 0-2,0-6 1,3-1 1,1 0-2,2-10-2,-4 7 0,0 3-1,-2-1 4,0 2-1,-4 3 6,-1 0-10,-2 5-6,-1 0-1,-3 1-8,6 1 6,-4 3-2,1 3 1,0 3 3,-2 2-2,2 5 2,0 0 2,1-3-1,0-2 3,1 3 0,0-4-1,1-1 2,1 1 1,0-2 3,0-2 8,4-1 15,-1-2 9,0-4 8,-1-2 3,4 0 11,-1-2 1,2 0 7,-3-6-1,0-2-6,-1-1-5,3-8 9,-5 4-12,1-8-5,-1 2-13,-5 2 7,3-4-2,-2-2-12,-4 2-5,0 7-6,0-2-1,-3 3-2,2 5-3,-2 1 6,0 3-24,2 1-20,-1 0-33,-2 5-47,1 1-37,3 1-32,-8 7-42,5-1-33,-1 3-19,5 4-22,2-1-180,0-2-508,4 3 226</inkml:trace>
  <inkml:trace contextRef="#ctx0" brushRef="#br0" timeOffset="65815.0607">7918 13777 21,'9'-6'285,"-4"-3"13,2 2 11,-4-1-6,0 3 2,1 0-10,-2 1-13,-1 0-36,-1 0-25,0 4-31,3-4-20,-3 4-17,0 0-19,-10 14-10,0 2-14,-4 5-6,0 1-11,0 2-11,0-2-9,1 4 0,1-5-17,9-4 1,0 0 3,0-2-19,2-1-5,1-3-4,2 3-15,3-5-9,0 2-6,4-2-12,-1-4-33,6-1-46,-1-5-51,1 0-58,7-6-72,-7 2-302,6-7-620,-3-3 275</inkml:trace>
  <inkml:trace contextRef="#ctx0" brushRef="#br0" timeOffset="66085.2729">8189 13550 31,'1'-13'249,"-1"4"-19,2 3-18,-2 0-25,1 1-29,-1 2-60,1 0-64,-1 3-38,0 0-37,0 0-39,6 7-99,-5-1-195,4 1 87</inkml:trace>
  <inkml:trace contextRef="#ctx0" brushRef="#br0" timeOffset="66403.5345">8351 13545 137,'0'-4'301,"0"4"-16,0-4-27,0 4-33,0 0-28,0 0-18,0 0-16,-10 21 12,-3 1-15,-2 7-3,-11 8-10,-2 1-11,1 3-4,1 3-11,-1-3-18,2 0-7,3-2-8,7-8-6,1-6-12,2 2-2,4-4-6,4-6-18,0-1 3,2-6-11,2 3-14,3-6-15,3 1-9,2-4-17,6-3-13,6-5-15,0-2-14,2-4-3,4-4-3,-6-3 8,6 0 0,-1-5 13,2-12 2,4 0 2,-1-1 7,-4-4 3,1 1 6,-3 2 4,-6 9 20,-1 4 19,-3-4 13,1 5 12,-7 10 17,-1 1 12,-2 3-8,-2 1-11,0 4-11,-3 3 0,0 0-3,0 0-3,-11 20-3,-2 0-6,-2 1 0,-3 10-9,-1-5 6,-6 11-4,-2-3 1,9-8 3,-2-1-9,3-6 2,3-2-1,0-1-4,6-5 4,-3 0-2,9-5 4,-4 0 4,5-3 17,-3 0 14,4-3 22,0 3 2,0-3-8,8-8-11,5-2-2,1 0-10,6-5-9,1 3-3,3 3-9,-3-1-3,3 2 8,-2 1-12,-2 6-10,-5 2 5,0-2 0,-3 6-7,-4-1 0,2 1-16,-2 0 15,-3 2-3,0 1 1,-3-1-6,-2 2 2,-1 1 8,-2 0-6,-3 1-7,-1 2-13,0-3-30,-5 2-33,2-3-38,-3 1-48,0 0-39,1-5-58,-1 2-50,-2 0-194,0-5-552,3-2 244</inkml:trace>
  <inkml:trace contextRef="#ctx0" brushRef="#br0" timeOffset="66643.4439">8056 13697 202,'0'-6'253,"0"2"-33,3 1-20,4 1-14,3-2-17,11 1-20,9 0-10,8 4-11,3 4-20,2-1-52,1 3-47,0-1-76,-2-2-62,-3 1-142,-1-1-293,0-4 130</inkml:trace>
  <inkml:trace contextRef="#ctx0" brushRef="#br0" timeOffset="66986.0484">8948 13673 161,'6'-1'277,"-2"-1"-16,-1 0-27,-3 2-28,0 0-19,5 4-20,-5 3-5,-4 3-3,0 6 6,-5 9-1,-3 1-1,-2-1-14,-3 4 0,-2-2-15,4 2-2,-3-3-15,1-1-8,0-1-1,4-4-9,2 1-7,0-7-9,3-2 3,3-2-18,-2-2-9,1 0-3,1-3-6,3-1-3,-1 0 7,2 0 12,-1-1 17,2-3 27,0 0 12,0 0-10,0 0-12,0 0-11,10-17-9,0 1-13,3-4-1,-3-3-9,4-2-4,-2-2-4,3-2-8,3 0 7,2-12-16,-5 10-1,3 2-8,-2 1 1,0 2 0,-1 2-7,-2 5 2,-4 6-5,-2 2-10,1 5-3,-3 0-11,2 3 7,-3 4 3,2 5-14,0 0 5,2 8-8,1 12 9,-4 2-3,-1-1 0,-1 5-2,-1-2 12,-4 1-4,-1 1 0,-1-1 5,-1-2-2,2-1 6,-4-2-8,2 0-5,-1-8 6,3 0-13,-2 1-15,1-6-32,0-2-30,1-1-38,0 0-46,1-2-35,-1-1-33,1-2-33,1-1-54,-2-2-257,3-2-638,0 0 283</inkml:trace>
  <inkml:trace contextRef="#ctx0" brushRef="#br0" timeOffset="67225.2087">8818 13917 99,'0'-3'240,"2"-2"-11,3 3-9,4-3-13,6 0-16,6 3-14,6-3-22,0 4-10,0-1-12,1 0-23,-1 2-48,1-1-59,-3 2-80,1-1-70,-4 0-145,1 0-315,1 3 140</inkml:trace>
  <inkml:trace contextRef="#ctx0" brushRef="#br0" timeOffset="67783.9551">9506 13851 42,'0'-5'247,"0"3"-2,0 2-18,0-5-17,0 5-34,0 0-17,-5-2-16,5 2-16,-13 5-12,1 4-11,-9 2-7,3-1-10,-1 5-7,1-1-6,5-1-10,3 0-6,-1 1-10,3 0-3,2-1-2,0-3-4,4 1 0,0 1-6,2-4 1,0 1-5,0-2-1,3 3 0,3-2 0,1-1-2,0-2-2,0-1-1,1-1 0,1-1 5,-3-4-7,3 2-3,-2-5 2,2 0-3,-2-1-1,0-3-1,-3-7-4,3 1 6,-4 4-6,3-5-4,-1-1-1,1-1 0,1 1-2,-2 1-1,5-6 2,-3 5-2,3 3-2,0 1-2,0 1 1,3 4-3,-1 0 2,-2 3-2,0 3-1,0 0-2,0 5-2,0-1 1,-3 5 1,3 3 7,-2 2-2,-5 0-5,4 5 2,-4 0 0,-1 0 5,-2 0 0,0-5-2,-1 0 2,-2 0 3,2 0-3,-2-3 3,2 1-2,-2-3-1,3-2 6,-2 1 3,1-1 16,-1-1 13,2-2 7,0-2-3,0 0 1,0 0-6,0 0-5,3-14-10,2 5-5,2-4 1,3-3-3,4-4-2,0 0-5,3 3 0,1 0 0,0 1-5,-5 8-3,1-1 1,1 1 4,0 8-12,-1 0 3,-2 3-5,-2-2 6,-1 6-2,0-1 2,-2-1-2,-1 6 1,0 0 0,-2-1 1,-3 2 2,-1 4 2,-1-5 2,-2 7-7,-1-3-9,-2 0-27,2-1-36,-2 1-45,2-3-54,-1-3-47,2 1-222,-1-3-480,2 0 213</inkml:trace>
  <inkml:trace contextRef="#ctx0" brushRef="#br0" timeOffset="68315.067">10252 13695 203,'3'0'201,"-3"0"-29,0 0-2,-8 13-8,1 2-8,-2 1-11,-6 9-5,-1 1-4,-1 4-10,2-4-8,-4-1-11,2 4-6,6-7-7,-4-3-10,1 1-6,7-6-8,0-5-1,2 1-7,-2-3-5,3 1-8,1 1 0,0-6 4,2 2 19,-2-1 24,2 0 22,1-4 20,0 4 11,0-4 15,0 0-15,0 0-21,4-17-8,0 7-21,3-6-3,3-8-13,4-1-16,-1-3 1,0-1 1,3-2-4,8-10-15,-5 0-3,3 3-15,1 1-7,-5 9-3,5 3-13,-2 1 5,3 2-8,1 5-2,-4 3-7,0 5 9,-1 2-3,-6 6-6,2 2-12,-7 5 5,3 1-3,-4 4-5,-2-2-6,-3 3 7,-3 4-8,-2-1-10,-5 2-16,-8 2-26,-6 1-39,-16-1-42,1 4-42,-1-8-22,-2-3-23,10-4 9,2-1 11,-1-4 28,3-1 10,4-1 27,7-1 19,4 2 22,3-2 30,0 0 16,7 0 8,-6 0 24,6 0 24,0 0 16,13 11 32,-5-5 12,5 1 9,-1 3 4,3 2 11,1 4-8,0 2 4,-5-5 3,3 7-5,-4-6 1,0 1 1,-3 0-9,2-1 1,-1 1-7,-2-2-4,0 1-3,-3-5-5,3-1-5,0 1-41,-3-1-36,2 1-50,2-5-65,0 4-195,2-5-386,1-2 171</inkml:trace>
  <inkml:trace contextRef="#ctx0" brushRef="#br0" timeOffset="68563.5313">10728 13689 149,'4'-6'259,"-1"0"-30,-1 4-24,-2 2-20,0 0-16,0 0-10,-7 16 2,0-1-6,-3 9-10,-3 0-8,2 1-15,-5 1-8,2 1-9,0-1-15,0-1-6,1-1-6,-2-4-9,2 1-4,3-6-9,1-1-20,-1 1-38,1-3-32,-1 2-45,5-4-36,-1-4-40,0-1-42,1 2-168,1-6-396,1 2 175</inkml:trace>
  <inkml:trace contextRef="#ctx0" brushRef="#br0" timeOffset="68855.876">10542 13900 211,'0'-4'231,"3"-2"-16,0 5-30,1-3-9,6 4-15,4 0-8,8 0-17,1 4-6,1-4-10,0 3-7,0 2-9,-1-5-8,-1 3-5,-1-6-1,-5 3-2,-5 0 5,5-1 8,-2-3 6,-2-3-2,-3 2-5,1-4-9,-2-5-2,-1 1-12,4-1-4,-4 1-8,-1-2 3,1 1-12,-2-2 3,0 3 7,-1 1 6,0 4 7,-2 2-8,-1-2-7,-2 4-19,4 1-3,-3 3-7,0 0-11,0 0 2,-9 19-1,0-4-6,-4 7 2,1 3-1,-5 1-3,3 0-3,0-1-7,0 1 8,2-4-1,-4 0-1,7-6-4,0 0 2,2 0-7,0-2 6,-1 0 2,3-2-10,1-6-23,1 4-40,-1-4-41,2 0-34,-2-1-42,1-1-38,3-2-29,-2 1-39,2-3-196,0 0-520,0 0 230</inkml:trace>
  <inkml:trace contextRef="#ctx0" brushRef="#br0" timeOffset="69255.2459">11176 13756 64,'10'-10'300,"-3"1"-11,-2 2-10,0-2-8,0 4-9,-3 2-10,1-4-13,-2 2-30,1 4-33,-2-2-16,0 3-13,0 0-23,0 0-6,-13-2-12,-1 8-14,-6-2-9,-4 5-11,-1 0-6,-1 3-2,3 3-11,1-1 3,1-2 1,2 2-23,4-2 2,4-2-5,-4 8-7,5-7-3,5-1-4,-1-2-3,2 4 0,2-3 3,3 0-3,2 2 6,3 3-1,5-1 0,3 0 8,3 2-5,1-1-9,2-1 2,-6-3-1,4 2 0,-4-3-8,1-1 11,-5 1-8,-1-1-4,-3-3-4,2 2 3,-3-2-1,-2 4-4,-1-5 5,0 2-3,-2 0 3,1 0 2,-2-1 0,-1 6 0,-3-5 4,-1 4 0,-2-3 3,-2 1-5,-4-1 2,1-1 7,-8-1-6,0 0 1,-2-3 3,2-2-5,-3 0 1,2-1-6,0-5-8,0 2-27,2-1-44,3 2-48,2 1-60,2-2-76,-3-4-61,1 3-205,0 0-567,0-2 252</inkml:trace>
  <inkml:trace contextRef="#ctx0" brushRef="#br0" timeOffset="75385.3934">1797 14509 2,'-3'5'107,"1"-1"-5,2-4-4,-1 4 2,1 0-6,0-4-24,-3 3 16,3-3-6,-1 5 0,1-5 5,0 0-23,0 0 19,0 5 7,0-5 8,0 0 10,0 0 3,0 0 10,0 0 6,0 0 0,0 0 8,0 0 8,0 0-3,0 0-3,0 0-3,0 0-16,0 0-9,0-14-14,0 10-9,-3-3-7,3 2-7,-3 3-9,1-8-8,0 6-5,-1-1 0,0 0-10,-1-2-8,0 1 4,-2 0-7,-1 0-6,0 2 31,-3-1-1,3 0-14,-3 2-4,-1 1-1,-1 0-9,-3 2 2,1 4-14,0 0 8,2 3 0,-4 2-6,2 0-2,1 1-7,2 3 8,1 2-6,-1 0-5,3 1 7,-1-1 0,2 1-4,2 1-2,0 0-4,2 0-1,-1 2 2,3-2-12,-1 1 7,4 0 3,-1-6-33,2 6 4,-2-7-1,2 2 7,1-3 3,-1 1 5,0 0-2,3 0-1,-1-1 3,0 4 2,0-2 3,5 1 8,-6-5-4,6 7-3,-3-2 1,0 2 3,3-3-3,-6-1-1,2 4 4,-2-6 1,2 1-3,-3 1 3,-1-2 2,-2 3-2,0 0 6,-5-3 0,-1 4-3,-3 0 0,0-2 3,-4 0 0,-4-5-7,2-1 2,-7-1-5,6-1 5,0-3-2,0 0-13,0-1 3,0-3-5,1-3-10,2 1-8,3-5-9,3 3-4,0-1-9,2 1-13,0-4-24,4 3-27,2-3-15,4-1-38,0 4-26,2-1-160,0 1-395,0 1 175</inkml:trace>
  <inkml:trace contextRef="#ctx0" brushRef="#br0" timeOffset="76188.6453">1922 14689 184,'0'0'173,"-7"0"-18,7 0-10,0 0-12,-3 2-15,3-2-2,0 0-10,0 0-9,0 0-8,0 0-6,0 0-13,0 0 3,0 0 9,7 7 37,3-4 21,0-1-5,6 2 0,3-3-12,8 8-4,-2-6-11,-1 0-6,4-1-10,2 2-13,-2-3 0,3 0-2,-3 0-17,13-1-6,-14 2-2,1 0-2,3-2-11,-7 0-2,-1 1-6,-8-1-3,2 2 0,-3-2-3,-7 0-2,0-2 3,0 2-7,0 0 2,-4 0-3,-3 0 0,7 0 4,-7 0-2,6 2 2,-6-2-6,4 0-1,-4 0 1,0 0 1,4 1-6,-4-1-4,0 0 3,0 0-2,0 0 9,0 0-5,0 0-6,6-3 2,-6 3-5,0 0-2,0 0-1,0 0-4,0 0-9,0 0-18,0 0-17,0 0-17,-6-8-20,2 4-15,-4-2-17,2 0 2,0-2-9,-1-1-6,-4 2 1,-2-6 15,2 1-6,-6-2 2,4 2 20,-1-1 11,3 1 2,-4-6 17,6 7 19,-2 0 19,5 5 22,-1-3 13,2 3 15,-1 2 6,3-1 19,-1 0 3,0 1-9,2 2-1,2-1-11,0 3-5,0 0 4,-4-3-13,4 3-1,0 0 2,0 0-4,0 0-1,10 7 11,-4-2-4,1 0-1,5 3 6,-2 3-3,3-3 1,-2 3-3,2-1 7,-3-2-8,7 5 9,-4-4-13,0 0 2,0 2 4,-6-5-11,3 2 3,-2-4-4,-2 1 2,-2 0-2,0 1-4,1-5 5,-1 2 0,0-3-1,-1 3 3,-3 2-6,3-3 2,-3-2-2,1 2 0,-1-2-7,2 7 2,-4-2 4,1 4-2,-2 2 6,-3 6-2,-6 5 2,3-1 1,-8 1-5,0-1 4,2 1 3,-1 0-9,2-1 6,-3 1-2,0-5-3,6-2-16,-4-1-24,2 1-36,3-5-63,2-1-55,1 2-165,1-3-388,3-5 172</inkml:trace>
  <inkml:trace contextRef="#ctx0" brushRef="#br0" timeOffset="76903.5596">2932 14597 204,'0'-2'203,"0"2"-30,0 0-14,0 0-18,-4 12-16,0-3-13,-5 8-9,-1 7-13,-1 1-5,-2 1-11,2 2-4,-2-2 12,2-2 0,0-2-13,1 0 0,2-5-1,-1-1-9,2 0-3,0-1 2,1-5-7,-1-1 7,3 1-10,0-4 0,1-2-2,0 1 0,-1 0 6,4-1 5,-3-1 16,2-1 4,1-2 21,-4 3 1,4-3 10,-2 4-5,2-4 8,0 0 4,0 0 3,0 0-26,0 0-8,10-17-12,-6 5 0,5-2-32,-1 0 11,3-7-4,2-2-3,2-3-8,0 1-1,0-2-5,0-1-7,1 1-1,1-2 6,0-1-14,-1 2 3,2 3 7,-3 4 4,-5 7 9,0 0-19,-2 3 29,-1 1-9,1 3 4,-3-3-7,1 9-2,-5-5 2,2 4-17,0-1-24,-3 3 18,4-5 0,-4 5-21,0 0 14,9 12 4,-4-4-2,-1 10 12,2 0-11,1 8 1,-3 2-3,5 0 4,-5 1 1,2 3-9,-1-1 5,-2 1 6,-3-2-6,3 1-4,1-2 7,-4-3-4,0-6-4,-4 1 0,4-6 1,0 1-3,-3 1 0,3-5 10,0-2-12,-1 0-14,-1-4-8,2 0-24,0 0-22,-3-1-20,3 0-25,0-5-22,0 5-22,0-5-47,0 0-56,0 0-56,0 0-223,0 0-583,-8-12 259</inkml:trace>
  <inkml:trace contextRef="#ctx0" brushRef="#br0" timeOffset="77150.7019">2818 14807 128,'0'0'218,"0"0"-7,0 0 4,18 1 4,-1-1-4,11-1-15,-1-3-6,14 2-25,-13 2-13,0-1-19,-1 2-12,1-2-19,-4 1-29,-4 0-37,-5-3-35,-6 3-38,1 0-58,-2 0-52,-2 0-59,-3 0-123,-3 0-351,0 0 156</inkml:trace>
  <inkml:trace contextRef="#ctx0" brushRef="#br0" timeOffset="77974.8318">3498 14638 73,'0'0'238,"2"-5"-27,-2 5-25,0 0-23,0 0-15,0 0-10,-5 21-7,3-7-6,-3 5-2,1 6-5,-3 0-10,1 1-2,-1 2-6,0-1-1,-2-2-12,0 1 3,1-4-7,3-4 0,0-2-7,-1 1 11,-1-2 0,3-4-3,1 0 2,-1 1-11,1-6-1,-1 2-7,1-2-4,0-2-2,3 1-13,-3 0 11,2-1-10,1-2 5,0-2 1,0 6-4,0-6 26,-3 3 3,3-3 1,0 0 3,0 0 4,0 0-8,0 0 1,0 0 5,0 0-16,0 0 2,0 0-10,0 0-4,0 0-6,0 0-8,4-17 5,-1 8 3,-1-1-14,2-1-13,0-6 9,3-7-11,-3 5-2,2 2-3,2-9-4,-2 8 3,0 0-6,2-7 10,2 3-12,-3 2-2,6-3 3,-5 1-1,2 5-3,3-3 1,1-1 2,0-1-12,2-2 9,-3 5-14,0 0 17,1 5-4,-3 1-2,8-2-1,-5 7-2,-1-1-2,1 3 3,1 0 4,-1 3-12,-1-1 5,-2 4-7,2 3-2,-5-2 1,2 5-2,-3-2 0,-1 3-4,1 2-8,-3 7-9,-1-2 6,-3 3-21,-2 0 8,-2 0-13,-7 4-16,-2-1 6,-2-3-14,-5 0-15,0 0-13,-2-5 1,1 1-3,-2-1 5,0-4 3,0 1 12,0-2 7,6-3 6,2-2 12,2 1 0,3 2 10,2-2 8,-1-3 12,4 2 4,0-2 1,5 0 1,0 0 10,0 0 1,0 0 16,0 0 15,13-8 17,-2 4 1,5 1-1,-2 0 6,2 2 16,7-2-5,0 0-1,-2-1 11,0 4-12,3 3 5,-3 1-7,-5 0 2,-1 2-4,-1-2-5,-1 4-5,-2 1 3,-4 1-8,-1-2-2,1 3-7,-4 7 9,-3-2-13,-2-1 1,-2 4 6,-3-2-3,-1 5 2,-7 0-6,-3-1-1,1-5-1,-3-2 9,-2-3-4,2-1-4,-1 0-16,0-3 9,6-3 0,-1-4-1,2-2-3,1 0-18,-1-2-8,6-2-6,-2 2-5,2-3-9,2-2-1,0-2-4,2 3-16,1-2-24,2-1-26,2-1-38,2-1-52,1-1-53,3 4-264,-1 1-564,1 0 250</inkml:trace>
  <inkml:trace contextRef="#ctx0" brushRef="#br0" timeOffset="78869.674">4194 14575 112,'0'0'166,"0"-5"-17,0 5-19,0 0-17,0 0-3,0 0-21,0 0-1,-3 20-3,-1-9-2,0 6-17,-3-1 8,-4 9-7,3 2 6,-3-2-3,-3 1 3,1 3-6,-1-2-3,0-3-3,3 2 1,-3-2-4,1-4 24,2 0-11,1-8-4,3-1-7,3-1-3,-2-3-5,3-1 2,-1-1 5,1-1 14,1 0 3,0 0 15,2-2 7,0-2 11,0 0 7,-4 3 8,4-3-3,0 0-8,0 0-7,7-13-16,-3 3-14,3-4-5,1-1-6,0-1-7,5-8-6,-1 2-10,5-4 0,-3 0 1,3 3-2,-3-2-14,3 1 1,-3 1-3,2 0 8,-1 0-9,-1 2 12,0 0 2,-1 2 4,-3 3 5,-2 2 4,2 0-12,0-1 4,1 2 3,-1 0-2,-2 0-5,2 1 4,0 2-3,-3-1-3,1 3 1,0-3-7,-1 5 7,-3 0-7,-2 2 3,3 0-19,-2 1-16,-3 3 7,0 0 5,0 0-17,8 11 10,-5 1-12,1 14 13,-1 3 7,0 4 7,-2-3-13,2 2-2,0 2 11,0 1-10,0-3 1,0 2 2,1-5-2,0 0-5,0-3 4,0-9-3,1 9 3,-4-11-6,2-2 3,-3-3-2,4-1 8,-4-1-5,1-2-2,2 0 9,-3 0-11,0-3 6,0 2-14,0-1 10,0 0 1,2 0-4,-2 1 8,0-5-5,1 7 7,-1-7-7,-1 2 5,1-2-9,0 4-7,0-4-9,0 0-10,0 0-18,0 0-2,0 0-41,0 0-29,0 0-51,0 0-40,0 0-59,-10-10-51,3 5-38,4-1-191,-4 0-594,1-2 262</inkml:trace>
  <inkml:trace contextRef="#ctx0" brushRef="#br0" timeOffset="79134.0224">4214 14757 138,'0'0'277,"0"0"-20,-3-5-28,3 5-18,0 0-23,0 0-20,0 0-20,0 0-11,0 0-13,0 0-8,0 0-4,0 0 3,0 0-1,0 0 10,24 2-7,-16-2-15,5 3 0,3-3-10,0 0-9,6 0-4,0 0-13,2-3-6,-3 3 10,-1 0-20,-6-3-17,3 4-20,-4-3-23,-4 2-19,0-2-24,-3 1-18,-1-1-25,-5 2-2,7 0-50,-7 0-39,3-4-45,-3 4-169,0 0-433,0 0 192</inkml:trace>
  <inkml:trace contextRef="#ctx0" brushRef="#br0" timeOffset="79850.9766">4963 14658 143,'0'0'220,"7"-1"0,-7 1-6,10-2-5,-6 1-1,-4 1-1,7-3 0,-7 3-4,6-1-4,-6 1-1,4-3-8,-4 3-1,0 0-12,0 0-2,0 0-6,0 0 0,0 0-6,0 0-19,0 0-2,3-7-26,-3 7-5,0 0-10,0 0-3,0 0-19,-8-10-8,8 10-7,-7-9-4,2 6-13,-2-1-4,-3-1 0,-1 0-16,-3 2 7,0 2-5,-7 1-10,-2 8 3,1 2-8,-1 5 0,-1-1 3,0 10-2,0-2-4,2-1 0,2 2 2,3-2-3,3 4-16,3 0 10,2 0 5,4 1-9,3-6 7,4 3 5,-1-4-10,6 5 0,3-2-4,4-4 4,-3-1 1,4-6 5,3 3-1,-4-4-8,2-5 1,3 3 4,2-1 0,0-6-2,-5 4-12,0-5 24,6-4 6,-8 2-13,1 2 7,0-3 9,-1-3 0,-2 2 1,-2 1-1,-1 2 2,-2-2 8,-4 2-8,4-1 4,-2-1-4,-2 3-2,-3 0 6,4-1-6,-4 1-9,4-3 2,-1 2-1,-3 1-4,0 0-2,5-3 5,-5 3-2,0 0-5,0 0-1,0 0 2,0 0-4,0 0 2,0 0-1,2-3 1,-2 3 3,0 0-4,0 0-7,0 0 7,0 0-8,0 0 6,0 0-3,0 0-10,0 0 6,0 0-6,0 0-10,0 0-6,0 0 1,0 0-30,0 0 11,0 0-11,0 0-14,0 0-1,0 0-5,0 0-17,0 0-15,0 0-16,0 0-18,0 0-9,0 0-17,0 0-19,0 0-46,0 0-49,0 0-31,0 0-208,0 0-563,0 0 249</inkml:trace>
  <inkml:trace contextRef="#ctx0" brushRef="#br0" timeOffset="82072.1307">1550 15417 68,'0'0'118,"0"0"-10,0 0-17,0 0-15,0 0 0,0 0-17,-7 20 8,3-6-4,-2 3 2,-5 6-6,1 2 0,-2 2-5,0-1-4,-2 2-1,1-3-1,1 2 9,-4-3 3,2-2-6,-3-1 12,2-3-2,4-2 1,2-3-7,-1-1-2,-1 0-1,5-4 1,-1-1-10,2 1 1,1-2-11,1-1 1,0 0 1,0-2 27,0 1-12,2-1 13,1-3-1,-3 1 5,3-1 0,0 0 13,0 0 4,0 0 12,0 0 4,0 0-4,0 0-9,0 0 1,0 0-16,10-16-13,-2 7-8,-1-1-1,-1-5-2,4 0-8,-2-2-5,4-5 2,0-3-7,1 3-5,1-4 1,2-1-7,-1 2-5,3-1 5,-1-1-4,0 2 6,0-1 5,0 4-8,-3 2 8,-3 4 8,-1 2 3,0 3-1,-6-1 10,-1 5-14,4 0-3,-5 4-1,0-2-7,-2 5-20,4-5-3,-4 5 2,0 0 7,0 0-6,6 18 13,-6-2-26,2 2 14,-2 10 5,0 1-6,2-1-1,-2 1-3,0 2 2,-2 2-4,4-2 6,0 3 1,-6-6-2,2 3-4,-1-4 0,2 3 5,-5-7-7,4-3 3,0-1 2,2-2 2,-3-3 1,3 3 1,-4-7-1,4-1-10,-1 0-6,1-3-22,0 1-16,0-1-18,0-1-10,0-5-10,0 7-12,0-7-3,-2 4-32,2-4-30,0 0-27,0 0-48,0 0-219,-9-11-497,4 4 220</inkml:trace>
  <inkml:trace contextRef="#ctx0" brushRef="#br0" timeOffset="82329.8411">1397 15694 150,'0'0'224,"-9"-3"-29,9 3-17,0 0-27,0 0-8,0 0-11,0 0-22,0 0-4,0 0 10,0 0-5,0 0-7,33 4-4,-18-4-14,9 5-2,-3-2-11,2-1-18,-1 1-28,1 1-34,2-4-29,-1 4-23,4 0-34,2-2-42,-3 2-168,-2-3-327,3 1 144</inkml:trace>
  <inkml:trace contextRef="#ctx0" brushRef="#br0" timeOffset="83096.3797">2084 15712 177,'-7'-3'191,"0"3"8,1-4 5,-3 1-5,0 1-7,2 0-1,0 2-5,0-3-12,1 2-11,6 1-13,-8-3-18,8 3-11,-7-1-11,7 1-13,0 0-10,-6-2-13,6 2-7,0 0-5,0 0-3,0 0 10,14 14 8,-5-8 4,6-2-2,9 5 13,-3 2-8,10-5 3,-4 2-16,11 4 2,-10-6-7,3 0-6,9 2-3,-11-3-4,0-1-1,10 3-14,-14-2-3,-1-4 0,3 3-4,-6 0 3,0-4-14,-7 2 5,2-3-1,-4 1-7,-2 0 0,-3-1-3,-7 1 8,10-3 14,-10 3-9,10 0-13,-10 0 25,0 0-4,0 0 7,6-1-5,-6 1 16,0 0-25,5-4 1,-5 4-26,0 0 9,0-7-6,0 7-9,0-10-2,0 10-5,-4-8-18,4 8 15,-4-14-22,-1 6 6,0-1 2,-1-1 2,2 1 5,-3-1 4,-3-2-2,3 3 7,0-5-8,0 5 5,-1 1 1,-1-6 2,-1 6-6,-1-3 6,4 4 6,-3-1-6,3 1 6,-1 2-2,0-2 2,0 4 2,8 3 13,-7-6-1,7 6 8,-4-7-17,4 7-2,-3-3-1,3 3-3,0 0-2,0 0-4,0 0 3,0 0 4,0 0-3,0 0 11,0 0-10,0 0-7,20 18 6,-9-8 7,0 0-7,2 2 7,-3-5 3,4 11 9,-3-4-30,-1 1 17,1-1 5,-1 0-10,0-1 2,-1-1-13,-1 3 18,-3-2 4,1 0-3,-4-4-5,2 5 11,-3-3-2,-2 1-1,-3 0 4,-2 5 6,-4-2-9,0-1-1,-1 1-16,0-3 20,-2 2 1,2-4 1,-2 2 0,1 0 0,3-5 2,-1-2-5,3 1-5,0 0-3,4-3-19,-1-1-14,4-2-38,-10 3-43,10-3-48,0 0-50,0 0-78,0 0-252,0 0-587,0 0 259</inkml:trace>
  <inkml:trace contextRef="#ctx0" brushRef="#br0" timeOffset="84379.4414">3304 15843 76,'0'0'113,"0"0"-7,0 2-5,0-2-13,0 0-4,0 0 5,0 0-9,0 0 3,-2 5-10,2-5-4,0 0-4,0 0-4,0 0 3,0 0-2,1 3 0,-1-3-3,0 0 7,0 0 2,0 0-1,0 0 8,0 0-6,0 0 11,0 0 9,0 0 3,0 0 5,0 0 4,0 0 15,0 0-12,0 0-5,2-9 0,-2 9-9,2-4-3,-2 0-3,0 4-9,1-12 5,-1 4-17,0 5-2,0-8-7,0 3-9,-1-4-3,1 0-6,0 0 1,1 1-4,-1 0-5,0-1 0,0 0-5,0 0 5,2 0-1,-4 4-3,2-2 6,0 5-2,0-2 2,-1-1 3,1 8-2,-2-8-2,2 2 4,-1 2-3,1 4-9,0 0-7,-3-7 5,3 7-7,-1-5 7,1 5-10,-5-4-1,5 4-2,0 0-1,-8-2 0,7 1-2,1 1 1,-10 1-6,10-1 3,-16 4 3,6-2-1,-1 3 2,0 0 3,-2 1-8,-1 2-1,-4 2-5,-1 2 5,1 5-1,3-5-5,-4 2 5,4 6 1,-1-3-6,1 1 6,4-2-2,2-1-5,-1 0 5,-1 2-2,5 0-3,1 0-1,1-1 6,1 0-2,1-1 3,-1 2-8,2-8 7,2 5 4,2-3-9,0-1 7,-1-2-2,6 1 3,-1-9 0,0 5 1,4-2 3,1-2-1,3-1 2,1-2-2,-1-5 8,3-1-10,-4 2 1,-1-1 2,1-4-1,-1 2-1,-2-4 4,0 1-3,-1-3 2,0-2-3,0 4-5,-1-10 6,-1 7-1,-1-4-2,0-1 4,1 4 8,-2 0-11,-2 1 1,2 2 11,-5 3-12,2 0-8,0 5 9,-3 1-1,3-2 6,-2 3-11,0 3-2,-1 1-5,0-5-4,0 5 7,0 0-5,-5 14 5,5-5 4,-3 7-6,2 1 6,-2 1-3,-1-3-1,1 5 5,2-1-2,-1-2-2,2 0 6,-1-5 0,2 0-2,1 0 1,-2 0-3,1 1 6,3-5-2,-1 2 1,1-2 1,2-1-3,2 3 6,-1-5 5,3-1 0,1 2 5,-1-2-8,4-4 9,-1 3-7,1-3 3,-1 2 0,-2-1-6,-1-1 5,-2-3 3,1 3-8,-2-3 4,0 3-3,-1-1-1,1-2 1,-2 1 8,-1-4-24,3 2-7,-2 1-15,2-3-8,-3 2-8,0 1-10,0 0-6,2-2-13,-2 2-13,-1 0-20,1 1-25,-4 2-37,5-5-22,-5 5-49,5-4-196,-1 3-474,-4 1 210</inkml:trace>
  <inkml:trace contextRef="#ctx0" brushRef="#br0" timeOffset="85529.4259">4049 15649 87,'3'-4'171,"-2"1"-16,-1 3-5,6-6-1,-6 6-3,1-5-7,-1 5-5,3-3-13,-3 3 6,3-5-7,-3 5-6,0-3-13,0 3 1,0 0-9,0-4-6,0 4-10,0 0-5,0 0-9,0 0-10,0 0-5,0 0-6,0 0-11,0 0-3,0 0-9,-7 10 1,4-6-4,-4 4 2,1 3-3,-2 5 0,-5 5 0,-1 1-3,-4 2 1,1 0-2,-3 2 3,1 1-2,-7 7-1,5-10 1,4 0 0,-4 1 4,3-1 1,-1-2 8,4-3-7,-1 2 7,5-8-3,0 1 0,1-2-2,3-4-3,0-1 1,3-1-2,-2-1-4,3-2 4,-1 2 0,1 0-1,0-1 5,2-1 10,1-3 1,0 0 12,-6 4 7,6-4 7,0 0 19,0 0 8,0 0-14,0 0-6,0 0-11,0 0 4,13-16-8,-8 7 8,3-6-21,0 1-9,2-2 4,-2 0-10,8-6 9,-2-1-12,3-3-2,1 1 3,2-1-4,1 2-2,-3-2 2,2 1-11,-1 1 9,-1 2-4,0 1-3,-4 2 5,2 0 0,-4 4-3,-2 3 1,0-2 4,1 0-4,-1 0 7,-5 2-8,4 1 8,-2 0-2,0 2-6,-1 0 15,0 1-6,-1 0-2,0 0 18,0 2-13,0 2 1,-3-3 3,1 3 3,0 0 9,-3 4-5,3-3 7,-3 3-7,0 0-2,4-7 2,-4 7-10,0 0 6,4-3-5,-4 3-9,0 0 6,0 0-5,0 0-5,0 0-5,0 0-8,0 0 5,0 0-5,0 0 6,0 0-9,0 0 12,0 0-9,-1 21 5,2-5 0,-2-4 4,1 3-5,0 4 15,-2 5-13,1 1 5,1 3 4,-2 0-10,-2 2 2,3-3 2,-2 6 4,0-4 12,-1-1-21,3-2 5,-2-1-2,-1 0 0,1-6 0,-3 7-1,3-2 2,0-4-5,0-4-5,1-1 10,0 1-2,1-5 6,-2 1 1,3-3-4,0 1 7,-1-3-10,1-1-2,-3 1-8,3-3 13,0-4-5,-3 8 10,3-4-8,0-4 7,0 0-5,-3 8-1,3-8 2,0 5-5,0-5-1,0 0 4,3 7 5,-3-7 0,0 0-4,0 0-4,0 0-1,0 0-10,0 0-20,0 0-10,0 0-21,0 0-3,0 0-34,0 0-25,0 0-34,0 0-25,0 0-49,-3-20-30,2 13-37,1 2-227,-3-6-568,3 5 251</inkml:trace>
  <inkml:trace contextRef="#ctx0" brushRef="#br0" timeOffset="85906.3703">3852 15888 24,'-3'-2'201,"3"2"-14,0 0 4,-3-3-8,3 3-2,0 0-2,-2-1-8,2 1 1,0 0-8,0 0-4,-3-3-1,3 3-8,0 0-13,0 0 0,0 0-7,0 0-8,0 0-9,0 0 20,16 0 22,-8 0-11,7 0-5,3 0-10,2 0-4,7 0 1,-4 0-37,3-2 2,-2 2-23,-3 2 13,2 0-13,-8-1-16,1-1 5,-4-1-6,-3 1-9,-1-2-9,1 2 0,-9 0-8,8 0-14,-8 0-23,7 0 4,-7 0-25,4 3-4,-4-3-11,0 0-19,0 0-24,7 1-29,-7-1-31,0 0-50,0 0-59,0 0-63,0 0-195,0 0-560,0 0 248</inkml:trace>
  <inkml:trace contextRef="#ctx0" brushRef="#br0" timeOffset="96877.7319">5897 14776 79,'5'-15'191,"1"1"-10,1-1-15,2 2-12,2 1-10,-4 0-21,4-1-10,-1 5-13,3-2-11,-2 3-6,2 0-6,-2 4-18,3-2 1,-1 8-10,-3-3-5,1 0-5,-3 5-6,4 3 0,2-2-9,-3 6 2,2 1-5,-3 1 1,1 2-8,-1 4-1,-4-2 1,-1 8-5,-2-1 2,-2 2-4,-2 0 1,-5-2-1,-1 3 1,0-2-2,-7 0-6,0 0 4,-2 0-2,-3-3 6,-1 1-6,-1-3-2,0 1 3,-3-2 1,4-1-3,0-2 1,2 0-7,-2 0 7,9-7 0,0 2-4,1 0 0,4-4 1,2 1 3,3-2-6,-2 1-4,3 1 3,0-4 2,4 4 2,0-1-2,2 0 3,2 0 0,1-1-4,1 5 5,2-2-2,-2 1-7,0 2 8,-3-2-3,1 0 3,-2 0-1,-3 3 5,1-1-4,-1 3 1,-3-2 5,0 7 2,-3-3 33,-4 7-4,0-3-4,-3 4 0,0 0-4,-2 3 4,-2-2-5,1 5 2,3-4 5,0 1-8,-1 3-5,4-3 8,0 3-3,4-2-7,0-3 3,-1 3-3,4 0 1,-3-2-6,3-4 6,-1-7-8,1 2 3,-3-7-2,0-1 3,0 0 7,-1-3 8,-3 4 3,0-3-1,0-4-1,-3 0-2,-4-2-4,0-6-4,-4 1 1,-1-3-4,2 0 3,3-1-8,-1 0-1,-1-1-10,6 1-7,-1-3-18,3 2-12,0 0-22,2 1-32,4-1-41,4-3-33,3 0-48,5-3-182,7-7-422,3 3 187</inkml:trace>
  <inkml:trace contextRef="#ctx0" brushRef="#br0" timeOffset="97542.873">6553 15237 81,'2'-7'209,"-1"1"-9,1 1-15,-1-1-4,2 1-18,-3 1-8,4 0-15,-4 4-11,0-2-21,0 2-13,0 0-10,0 0 4,0 0 7,-7 21 15,1-8-5,-6 13 2,1 3-1,-5 15-1,-4-4-3,9-7-8,-5-4 1,2 1-9,-3-2 2,5-4-16,-1-3-2,0-3 2,5-2-5,-1-4-7,4 0-12,1-5 6,-1 0-6,3-2 1,-3-2 2,4 3 5,-2-5 5,3 3 9,0-4 11,0 0 9,0 0 18,0 0-4,0 0-1,0 0-11,0 0-8,6-16-8,-2-1-10,2 0-2,1-10-10,1-2-10,2 1 0,0-3-9,1-2-12,0 2 7,4-13-1,-3 20-17,1-2 14,1 1 4,0 1-11,-1 2-25,5 1 22,-1 1-7,4 3-7,0-3 3,3 2 0,-3 3-1,1 5 0,-1 1-3,-2 3-4,-4 2 0,0 2 1,-5 3 0,2 2-9,-2-1-12,-4 6 1,-1 0-14,-2 4-4,-3-2-4,-3 5-4,-2 1 3,-4 10-14,-5-6-10,-3 1 0,1-4-2,-3 3 0,1-3-5,-2-3 11,2-1 4,4-4 11,0-1-2,0 2 5,3-6 9,3 0 1,0-2 14,-1-1-4,4-1 11,5 0 0,-7 2 2,7-2 4,-6 0-2,6 0-4,0 0-1,0 0 1,-3 7-9,3-7 12,3 8 0,0-4 9,-2 1 3,5 3 5,-3 1 1,2 3 8,0-3 1,3 7-4,-5-5-8,5 7 4,-2 1-2,1-2 8,-1-2-5,1 2-14,1-1 11,-4-3-14,4 1-31,-2 0-12,3 0-22,-5-3-22,3-2-23,0 1-7,2-3-32,3 1-26,0-1-23,-2-1-38,5-4-180,-2-3-461,2 0 205</inkml:trace>
  <inkml:trace contextRef="#ctx0" brushRef="#br0" timeOffset="97828.1419">7020 15266 30,'5'-14'258,"-1"3"3,1-1-11,-2 2-2,-1 0-13,0 8-14,-1-4-23,2 2-25,-3 0-21,0 4-24,0 0-9,0 0-10,0 0-6,-8 23-6,3-3-2,-6 3-8,0 6 11,0 2-26,2 2 6,-1-5-8,0-3-18,-1 2 9,4-1-7,1-8-9,1 1 1,-1-2-8,2-1-5,0-6-1,1 2-1,0-3-6,0 2 6,3-4-16,-4-1-21,3-3-24,-1-1-21,2 4-27,0-6-16,0 6-28,0-6-16,0 0-39,0 0-51,0 0-210,0 0-473,0 0 211</inkml:trace>
  <inkml:trace contextRef="#ctx0" brushRef="#br0" timeOffset="98264.2764">6962 15446 149,'0'0'252,"2"-8"-23,-2 8-21,5-5-21,-4 1-15,8 1-15,1 2-11,5-5-6,2 3-12,7 0-13,-2 2-7,1 1-8,1 0-10,-3 4-8,2-4-8,-4 1-9,-3 3-4,-1 0-5,-2-4-11,-2 1 1,-4-1-6,0 3-4,-2-3-2,0-3-1,-5 3-6,7 0 3,-4 3-3,-3-3 0,0 0 1,6 0 1,-6 0-5,0 0-7,0 0-1,4-7-16,-4 7-3,-1-9-5,-1 4 2,1-5-1,1-1 1,-2 0-1,2 0 2,0-2 6,0-6-6,2 2 4,-2-2 3,3 4 10,-1-1 3,-2 4 13,2 0 5,-1 2 11,-1-1 2,3 5 9,-3-1-11,0 3-3,0 0-10,0 2-18,0 2 8,0 0-1,-3 10 2,3 2 1,-3 6 6,-2 7-1,-1 6 1,-4 5 3,2-3-1,-1-1 5,-1 2-12,-1-5-2,1-1 6,2-2-5,-1-1-6,4-8-3,-3 0 0,3-1-3,1-7 8,1 0-3,-1 0-4,1-1-4,2-3-1,-1-1-1,1-2 3,1 2-13,-3 1-13,3-5-14,0 3-19,0-3-26,0 4-29,0-4-50,0 0-58,0 0-61,0 0-205,0 0-518,10-8 229</inkml:trace>
  <inkml:trace contextRef="#ctx0" brushRef="#br0" timeOffset="99205.5532">7804 15250 163,'0'0'191,"0"0"-17,0 0-19,0 0-7,0 0-8,0 0-17,0 0-5,0 0-7,0 0-10,0 0-11,0 0-1,0 0-10,0 0-5,0 0-9,0 0 4,0 0-8,0 0 0,0 0 2,0 0 6,0 0 5,0 0 10,0 0 0,0 0 5,0 0 6,0 0 1,0 0-5,0 0 8,3-3-3,-3 3-13,0 0-7,0-6-13,0 2 1,0 0-4,0-3-10,0 0-6,-3 1-7,2-3-3,-2-1-6,-1 0-2,1 1-6,-2-2-4,-1 2-4,-1-2-3,0 1-10,-3 1 4,1 0-3,-2 1 2,0 2-5,-2-1-5,3 3 1,0 4-1,1 0-2,-3-1-2,4 2-3,-2 3 2,0 1-6,0 3 4,2-1 1,-1 4-2,2 4 4,0-1 7,0-6-6,0 8 2,0-3-5,4-3 8,-1 1 2,1 0-2,2 1 1,-1 0 2,1-3-4,1 3 4,0-5-2,-3 0 4,3-2-3,0 2 2,0-1-2,0 1 2,0-7-4,3 7 8,-2-3 0,1 2 5,2-2-2,0-1 10,0 2 0,5 1 0,-3 0-2,5 2 4,-3-2-6,2 1 1,0-1-2,1 4 0,0-4-2,1 2 1,-4-3-1,2 2-1,-3 0 0,2 4-4,-4-3 3,1 1-6,-2-1 3,0 1 2,-1 2 1,-1-4-4,-2 2 3,0-2 2,-2 2-8,1-3 11,-1 1 3,-2 2 0,-4-2-3,-2 2 7,3-4 5,-6 3-7,0-1 1,-6-3 1,3-1 5,-1 0-2,2-2 4,-5 0 6,3 1 10,2-7 1,-1 2 5,1-2-7,2 4 12,2-5 8,4 5-3,0-4-7,1 2-4,0 1-2,2 2-2,4 0-5,-8-6-5,5 4-28,3 2-6,-4-4-15,4 4-26,-3 0-29,3 0-28,-3-3-35,3 3-32,0 0-39,0 0-34,0 0-37,0 0-14,-6 0-173,6 0-503,0 0 223</inkml:trace>
  <inkml:trace contextRef="#ctx0" brushRef="#br0" timeOffset="110665.0342">6035 17024 197,'0'0'180,"0"0"-7,0 0-9,8-17-19,-2 7-4,7-14-8,-1-5 0,5 3-3,7-13-17,-1-3-3,5 1-1,3-3-11,-3 2-5,0 2-7,-4 2 0,-7 9-4,-3 4-5,-1 3 5,-3 8 4,-3 0 2,-4 6 7,1 1-12,-1 2-7,0 0 2,-2 1-16,-1 4-8,0 0-9,0 0-5,0 0-7,0 0 1,-21 17-9,11-3-3,-3 0-3,1 6-10,-1 4-3,3-7-6,6 0-9,0-1 12,4 4-7,2-1-3,1-3 5,2 4-2,0-4-1,4 8 2,-2-5 0,1-4-1,3 6 5,-5-9-2,-4-2-5,0 0 6,-2 1-4,3-2 4,-6 0-2,1-1 5,0-2 0,-5 2-2,-1 2 8,-4-5-10,-4 1 1,3 1-2,1-2-5,-5-5-14,1 5-9,4-3-11,-2-1-17,6-2-18,-1 1-16,2-7-19,7 7-38,-8-2-24,8 2-42,-3-5-149,3 5-392,8-10 174</inkml:trace>
  <inkml:trace contextRef="#ctx0" brushRef="#br0" timeOffset="111361.9285">6500 16716 9,'1'-7'307,"2"2"-7,1 0-13,-2 2-33,1-1-21,-3 4-30,0 0-26,0 0-19,0 0-14,-5 14-16,1-1-12,0 4-12,-3 5-7,0-3-12,-2 7-7,4 0-2,0-10-17,3 3 3,-1-7-15,3 5-4,0-4-6,0-2-6,3-4-2,2 5-6,0-7-10,4 2 1,4-1 0,0-4-1,8-4 1,1-4-5,-2-1 2,1-3 0,0-4-4,-1 0 5,-1-3-6,-1-5 7,0 4-6,-5-3 0,-1-1 1,-3 6 1,-1-1 16,-4 7 9,1 1 14,0-1 8,-3 5 0,-1 0-16,-1 0-12,0 5-1,0 0-10,0 0 1,0 0-2,-8 15-6,2 2 3,0 7 1,1-6-5,3 2-5,0 5 1,0-8-12,4 0 7,0 2-1,1 0-6,4-4-7,0-3 1,3 2 0,0-6-6,4-4 2,0 1 0,3-6-1,7-5 1,3-1-5,-4-6-7,2-1 10,-1-1-3,-5-6 2,1 0 0,-2-4 2,-1-5 3,-1 4 1,-5-1 2,-1-2 1,-3 12 18,-1 1 4,-2 2 14,-2 5 15,1 0-4,-1 4-11,-2-2-10,0 7 4,0 0-2,0 0-6,0 0-2,-14 24-6,4-1 2,-1 1 3,1 2-1,-1 4-1,1-7-5,1 4 2,1-4 1,-1-5-6,5-4 11,-2 2-8,5-5 4,-2-2-2,0-3 11,1-2 6,0 0 17,2-4 37,0 0-3,0 0-12,0 0-5,0 0-8,4-26-1,2 9-11,5-8-3,2 2-7,1 3-3,-3 6-5,2-5-4,0 8 1,-1 0 5,-1 2-11,2 6-4,-3 2-2,0 0-2,-3 3 16,2 4-16,-1 0-7,-4 5-1,3 2 3,-1 2 2,-5 4 1,-1-2 0,-1 7-9,-6-4 2,-2 5-17,-5-3-8,3-4-11,-7 2-7,-2-4-4,3-3-5,-1-6-1,4 3 0,-2-6-8,5-1 1,-2-1-10,3-2-3,-1-4-17,4 3-17,0-6-16,4 2-35,0-5-24,5-7-30,2 1-13,3-1-146,0 1-411,7-5 183</inkml:trace>
  <inkml:trace contextRef="#ctx0" brushRef="#br0" timeOffset="111701.8793">7408 16710 199,'7'-8'336,"-2"2"-5,-1 0-13,0 1-31,0 2-16,-1-2-23,-3 5-21,3-7-25,-3 7-23,0 0-19,6-4-18,-6 4-20,0 0-15,0 0-19,0 0-10,0 0 0,0 0-9,-14 11-6,2-3-11,2 2-8,-2 1-2,1-1-12,-2 2-7,4-2-14,2-3-5,2 4-1,-1-2-8,2-1-2,1 3 2,2-4-5,2 3-2,-1 0 7,7-1-3,0 5 3,4-2-2,-5-3 0,4 2-2,-2 0 5,1 0 0,-1-4 1,-1 3 0,-1-3 1,-3 3-2,-2-5-4,-1 2 2,0 3 6,-3-1-3,-5 3 1,-3-2 7,-2 2-5,-1-4 12,-1 1-20,-4 1 7,3-5-16,2 2-8,-1-3-18,1-1-15,1-3-24,-1 3-29,6-5-32,-1 2-43,3-3-46,2 1-219,4 2-488,-1-13 215</inkml:trace>
  <inkml:trace contextRef="#ctx0" brushRef="#br0" timeOffset="112012.0993">7813 16617 158,'0'-11'307,"0"0"-12,0 5-26,0 3-37,0 3-29,-2-7-20,2 7-22,0 0-15,-11 23-11,1-6-17,-2 8-10,2 4-8,-6 2-14,2-2-7,1 3-7,-2-6-10,2 5-6,-1-4-2,3 0-7,-1-5-13,3 2 3,3-5-3,2-7-8,1 3-2,0-6-4,2 1-1,1-2-8,1 1 0,2-2-12,0-2 0,4 0-6,0 1-15,3-4-19,4 0-21,0-3-34,3 0-27,1-5-51,-2 1-34,-1-2-184,-4-3-425,1-4 187</inkml:trace>
  <inkml:trace contextRef="#ctx0" brushRef="#br0" timeOffset="112330.0561">7580 16774 194,'0'0'211,"3"-8"-14,5 4-5,8-2-13,7 1 2,4-2-13,6 3-6,9 2-6,-5 4-11,-10-2-4,1 5-12,-4 2-11,-2 3-15,-8 0-9,-1-1-14,-2 4-6,-8-1-5,0 0-4,-3 7 4,-4-2-4,-3 6-4,-3-2 3,1-4-2,0-5-6,0 2-4,3-2-8,0-7-10,3 5 4,0-4-7,0-1-5,2 1-1,2-1-7,2 1 2,0-3-8,4 2 12,4-5-25,2 0-21,-1 0-33,5 0-32,2-7-38,2 1-39,-6 0-35,-1-4-39,6-7-174,-10 4-445,5-8 196</inkml:trace>
  <inkml:trace contextRef="#ctx0" brushRef="#br0" timeOffset="112621.3041">8101 16668 178,'-1'-5'180,"-2"0"-12,2 1-24,1 4-9,-2-8-23,2 8-51,0 0-48,0 0-44,0 0-50,0 0-66,0 0-158,0 0 69</inkml:trace>
  <inkml:trace contextRef="#ctx0" brushRef="#br0" timeOffset="112915.484">8492 16740 1856,'0'-13'-3,"-2"2"6,-1-4 17,0 4 49,1 0 33,-3 0-13,3 5-14,-1 0-16,1 1-16,-1 0-12,3 0-10,0 5-3,-4-1-3,4 1-3,0 0 0,-11 14-2,7-3 2,-2 2-3,-4-1-3,-1 14 2,-3-6-2,1 6 1,-2 3 2,-1-4-6,-2 3 11,-5 6 3,5-9 11,1-1 3,0-1-4,-1 0 7,8-9-11,0 1 5,0-3-8,3 0 0,3-2-2,-1-5-4,5 6-1,-3-5-5,4 1 0,1-2-9,2 2-14,3-5-14,8 4-21,-2-6-31,8 0-29,1-3-26,1-2-27,-1 0-12,0-2-5,-7 3-130,-1 0-334,-1-1 148</inkml:trace>
  <inkml:trace contextRef="#ctx0" brushRef="#br0" timeOffset="113465.7264">8240 16883 89,'-8'-6'231,"3"2"-23,2 0-29,3 4-13,0 0-21,11-13-14,5 11-8,8-6-13,4 2-6,12 3 0,-3-1-1,3 0 3,-2 3-5,-9 1-8,-4 0 2,-3 1-17,-7-2-8,1 3-6,-8-3-5,-1 2-4,-1 1 0,-2-1-8,-4-1 4,3 5 5,-3-5 8,-6 14 2,-1-4-3,-3 4 4,-1 1-5,-2 5-12,2-7 2,3 4-5,-1-2-3,1-1-6,4 4-1,-1-5-10,4 2 2,4-1-5,0 1 0,2-3 14,4 1 4,3-1-4,1-3 1,1 0 1,2-5-13,-3 0-3,3-4 4,1-2-10,-1 0 4,5-8-6,-7 5-15,3-11 15,0 1 2,-4 2-2,-4 1-2,1-2 15,-2 1-3,0 1 28,0 3 0,-4 1-3,-1 1 16,0 3 8,0 0-4,-2-2-23,-1 6 6,0 0-12,0 0 1,0 0-13,0 0 7,0 0-16,-22 17-3,16-6 4,0 2-14,-2 3-7,4-6-1,-1 6-9,1-3 0,4-3-13,0 5-7,-1-3 9,2-6-3,2 7-14,-2-5 20,5-1 0,0-2 2,1-3 4,7 1 3,0-2 4,10-2-3,-2-5-1,1-1 4,-1-5-7,3-2-1,3-3 14,5-12 0,0 0-3,-4-3-1,-1 1-1,-6 12 3,-1-8 1,-3 5-7,-4 0 17,-1-2 16,-3 12 27,-2-2 6,-5 6 11,0-2-20,-2 3 7,-1 3-13,0 0-2,0 4-21,0 0 12,0 0-11,-28 16 4,10 2-1,-1 5-13,4 3-3,-3-2 9,3 6-9,3-5 0,-1 0 1,3 1 5,3-1-15,-1-1 15,4-7-12,1 0 1,0 2-9,4-9 2,-1 2-5,2-2-2,1-2 2,1 3-7,0-5 17,4-2-13,0 1-2,7-2 14,-4-1-1,6-5 2,4-2 6,2-4-6,-1 1-12,0-4 18,-1 0-1,0 0-8,-2 2-4,-4 2 8,-3-3-3,-2 6 1,-3 3 12,-1 0 12,-2-3-7,0 1 6,-4 4-10,5-1-5,-5 1-3,0 0-3,0 0 6,0 0-8,-15 12 3,10-5-7,-4 3 2,2-4-17,0 3-2,0-2-24,3 2-16,0 1 2,-1-2-2,4 1-6,1-2 5,0 1 3,0-3 1,0 2-11,3 2-16,0-2-15,4 1-19,1-3-20,1 0-27,-1-2-33,5-2-33,2-1-52,-2 0-235,2-2-558,0-2 247</inkml:trace>
  <inkml:trace contextRef="#ctx0" brushRef="#br0" timeOffset="113767.8293">9245 16974 2076,'-20'-11'148,"8"4"-2,-1-1-26,5 4 6,1-1-8,2 2-34,2-1-5,3 4-22,0 0-7,10-10-8,3 7-4,8 1-4,3-4-4,6 3-11,-2 0-37,11 0-48,-11-1-59,2 0-64,-3 4-76,-3-3-153,4 0-452,-1 3 201</inkml:trace>
  <inkml:trace contextRef="#ctx0" brushRef="#br0" timeOffset="115164.7677">9844 16832 261,'5'-9'276,"2"3"-6,-1 0-19,1-2-14,0 0-17,0 0-9,0 3-9,0-3-13,-3 6-10,2-1-15,-4-1-12,2 0-16,-4 4-10,5-4-20,-5 4-7,0 0-11,2-4-11,-2 4-7,0 0-8,0 0-9,0 0-3,0 0 1,0 0-8,0 0 2,0 0-16,0 0-3,0 0 3,0 0 1,0 0-6,2-2-4,-2 2 5,0 0-6,0 0 1,0 0 2,0 0-4,0 0-3,0 0 3,0 0-10,0 0 4,0 0 0,0-6-4,0 6 9,0 0-15,0 0 10,0 0-12,0 0 8,0 0-3,0 0-3,0 0-3,0 0 4,0 0 0,0 0 4,0 0 3,0 0-5,0 0 1,0 0-4,0 0 8,0 0-3,0 0-3,0 0-2,0 0-8,0 0 2,0 0-5,0 0-6,0 0-1,-9 16-2,-1-3 8,-3 11 1,-4-2 3,-1 3 0,0-1 4,-3 2-2,4 1 1,0-3-1,0-3 1,4-1-3,3-8 0,2 1 3,-1-6-3,2 3 3,5-5 4,-1 0 8,1 0-4,-2-4-2,3 2 14,-1 1 8,2-4 23,0 0-6,0 0 0,0 0-5,0 0-1,14-13-3,-4 0 14,0 0-14,0-1-4,4-5-12,0-3 2,2 0 1,-1-2 0,1 0-8,0-1 7,0-1 1,-2 2 5,-1 2-18,2 0-3,-8 6 2,3-1 10,-4 7-7,-2 0-3,-1 0 12,1 6 3,-1-2 6,0 2-7,-2 0-1,0 1-4,-1 3-9,5-6 3,-5 6-3,0 0-4,3-5-2,-3 5 9,0 0-12,0 0 0,0-4 6,0 4-2,0 0-2,0 0 12,0 0-15,0 0 0,0 0 3,0 0 10,0 0-7,0 0-7,0 0 5,0 0 0,0 0 2,0 0-5,0 0 4,0 0-1,0 0 0,1-5 9,-1 5-7,0 0 4,0 0-12,0 0 6,0 0-17,0 0 15,0 0 0,0 0-5,0 0 4,0 0-7,0 0 14,0 0 0,0 0-4,0 0 0,0 0-2,0 0 5,0 0-15,0 0 11,0 0 4,0 0-2,0 0 3,0 0-6,0 0 3,0 0 3,0 0 0,0 0-5,0 0-2,0 0 3,0 0-3,0 0-9,0 0 12,0 0-1,0 0 9,0 0-4,0 0-17,0 0 7,0 0-18,0 0-2,0 0 4,0 0 15,0 0-9,0 0 2,0 0-5,0 0 3,0 0 8,0 0-5,0 0 0,0 0 3,0 0-3,0 0 5,0 0-2,0 0 2,0 0 1,0 0-1,0 0 7,0 0-4,0 0 10,0 0-4,0 0-6,0 0-1,0 0 18,0 0-6,0 0-2,0 0 2,0 0-5,0 0-3,0 0 8,0 0-1,0 0 16,0 0-17,0 0 3,0 0-9,0 0 5,0 0-4,0 0 2,0 0-1,0 0 9,0 0-15,0 0 8,0 0-3,0 0-9,0 0 9,0 0-3,0 0 1,0 0-1,0 0-1,0 0 1,0 0-4,0 0 9,0 0-6,0 0-4,0 0 7,0 0-3,0 0-8,0 0 5,0 0 8,0 0 0,0 0-11,0 0 8,0 0-3,0 0 2,0 0-12,0 0 11,-9 12-9,9-12 17,0 0-5,0 0 9,0 0-2,0 0-9,0 0-5,0 0 12,-2 3-6,2-3 6,0 0-1,0 0 3,0 0-4,0 0 1,0 0 11,0 0-5,0 0-3,0 0 5,0 0 16,0 0-11,0 0 3,0 0-6,0 0-4,0 0-12,0 0 4,0 0-7,7 10 6,-6 1 15,1 7 0,-1 1-17,0 9 5,1 6-3,-1-5 4,2 6 5,-3-4-10,0 6 6,3-6-8,0 1 5,-3-6 2,1-2 3,2-7-3,-1 0-1,1-5-7,-3-2 10,3-3 2,-3 1-4,2-4 16,1 1 16,-2-2 24,2-1 10,-3-2-8,8-7-4,-1-5-7,3 1-7,4-10 2,0-2-14,4-4 3,-3-1-7,5-12-2,-7 10 5,7-12-11,-9 10-3,6-12-3,0 3-5,-4 8-12,-2 4 7,-2 4 0,-5 6-19,2 3 16,-1 4-6,-2 3-15,0 3-31,-2-2-54,2 5-42,-3-2-31,0 5-17,0 0-17,-3 16-13,1 1-49,-1 1-28,-2 8-264,-2 4-613,0-4 272</inkml:trace>
  <inkml:trace contextRef="#ctx0" brushRef="#br0" timeOffset="115953.0131">10255 16883 269,'6'-10'285,"-5"5"-6,4 0-31,-2-1-31,0 3-23,-1 0-23,-2 3-21,0 0-15,0 0-11,0 0-6,-5 21-16,0-5-10,-2-1-5,1 4-16,2 0 2,0-2-13,2-2-2,-2 0-19,4-2 9,0-2-2,0-2-11,2 0-5,0-3 9,0 1-14,2-2 6,3-3 3,-1 1 5,6-4-6,0 1 2,3-4-7,1-3 3,3-5-8,0-1 7,-1-1-5,0-3-6,3-2 5,-4-1-10,1-2 1,-3 4 4,-3-2 1,-3 6 14,-1-1 9,-4 9 2,-1 0-4,0-1-10,-2 4-10,-1 3-4,0 0-4,0 0-2,0 0-1,-18 19 3,9-4 0,-4 9-1,1 0-3,3 0 1,1 3-11,0 1 5,7-8-1,-1 5 3,4-8-9,-1 2 37,6-5-16,2 3 10,0-1 3,3-3-4,9-3-6,-6-5 2,7 2 4,-1-5-13,4-2 15,-1-7-3,0 0-2,0-6 3,-2-3 0,1 2-8,1-8 9,-2-3 4,-2-1-8,6-10 7,-6-1-11,-1 6-11,-7 2 15,1 0-4,-2 4 3,-5 8 6,-3 1 10,0 4 4,-2 2 6,-1 0-11,0 3-6,0 4-8,0 3-4,0 0-4,-17 10-13,-3 7 11,-1 4-3,-6 13 7,9-7-8,-6 10-1,7-8 2,5 0-6,0 2-3,4-4 2,2-2-5,5 1 2,0-8 3,2 0 8,2-2-8,1-1-2,3-1 0,1-6 0,2-1 6,3-1-1,3-4-12,5 0 12,0-4-4,3-1 6,0-7-5,1 1 1,-2-4 4,2-5-4,3 0 2,0-8 1,-5 5-3,5-13-7,-9 6 10,0 4-2,-4-2 6,2-3 2,-4 5-1,-3 2 8,-3 7 12,-3 1 8,-2 2-2,-1 6 6,-1 0-18,0 1-10,-4 2-1,4 3 2,-21 8-4,4 6-4,-2 4-5,3 5 5,-3 0 0,5 4-5,0 1-1,3 5-2,2-3-8,4 3-6,3 1 10,-1-8-2,3-1-3,3-5 14,0-2-22,4 4 8,2-2 1,-1-6-5,2-2 9,1-2-3,2 2-1,-3-4 3,1-3-15,2-1-16,1-4-8,-4 3-27,-1-3-22,4-3-36,-3 1-29,1-1-47,-2-2-35,1-2-56,-2-1-51,-1 4-235,-3 0-629,3-4 278</inkml:trace>
  <inkml:trace contextRef="#ctx0" brushRef="#br0" timeOffset="121318.9502">384 17038 77,'0'0'106,"0"0"0,0 0-1,0 0 2,0 0-2,0 0 13,0 0-1,0 0-7,0 0 1,0 0-5,0 0-10,0 0-8,0 0-13,0 0 1,0 0-8,0 0-6,0 0 5,0 0 12,0 0 2,0 0 8,0 0 14,0 0 15,0 0 4,0 0 1,0 0 1,0 0-3,0 0-18,0 0-3,0 0-14,0 0-6,0 0-9,0 0 2,0 0-16,0 0-8,-10-36 3,10 36-10,-10-12-11,10 12 2,-7-12-3,7 12-6,-15-11-7,15 11 3,-9-11-17,9 11 7,-14-8-1,14 8-6,0 0-1,-21-2 4,21 2-6,0 0-2,0 0-5,-32 12 0,32-12 4,-19 17-9,12-7 35,-1 4-11,-3-6-2,2 4 6,-1 2-8,-1-2-1,5-1-7,6-11-1,-12 23 2,6-8 0,6-15-1,-7 21-6,3-12 3,4-9-8,-6 20 5,6-20-4,-3 12 3,3-12 7,0 20-17,0-20 6,0 0 3,6 22-1,-6-22 4,10 17-10,-10-17 8,15 12 5,-5 0 0,0-6-1,-10-6 1,20 13-1,-7-1 0,-2-4 5,0 1-7,0-1-6,-1 2 14,-10-10-1,17 18-6,-10-5 3,0-4-15,-7-9 12,11 27 1,-8-18-1,-3-9-3,7 27 11,-7-15-4,0-12 0,-7 20 4,0-6 5,-3-2-6,2 1-1,8-13 1,-23 16 6,5-3-9,3-4 10,-5-2-11,4 0 1,2-3 5,14-4 1,-31 4-2,31-4-6,-24-3 8,24 3-6,0 0-11,-28-7-5,28 7-6,-13-12-12,13 12-14,-8-11-24,8 11-12,0 0-44,-8-16-49,8 16-49,0 0-220,4-21-483,-4 21 214</inkml:trace>
  <inkml:trace contextRef="#ctx0" brushRef="#br0" timeOffset="122109.0852">536 17296 33,'-22'-9'247,"22"9"-6,0 0-9,0 0-20,-19-5-29,19 5-17,0 0-17,0 0 7,0 0-21,0 0-34,0 0 8,0 0 9,0 0 0,38 5-3,-13 0-10,2-3 0,14 0 2,3 1-11,1 3-3,-3 1-24,3-3 6,-4-3-13,-3 4 2,-7 1-7,7-1-6,-11 0-4,0 0-2,-5-3-8,2 1-5,-4 2 2,-7-1-6,-5-1-5,-1-3 4,0 0-4,-7 0-4,8 3 14,-8-3-4,0 0 5,0 0-9,0 0 22,0 0-30,8-5-14,-8 5-5,0 0 0,-9-13-4,2 8-23,0 1 4,0-2-8,-3-2 1,3-5-1,-4 3-5,4 2 13,-6-5-3,3 0 1,2-2-1,-2 2 15,-3 0-1,4 1 3,0-5 0,1 5-9,-1 0 21,2 5 10,4 2 5,-4 0 7,3-2 0,0 2 3,1 1 0,3 4-9,0 0-5,-5-4 7,5 4-14,-5-6-4,5 6-1,0 0 4,0 0-8,0 0 1,0 0 2,0 0-1,14 13 11,-7-5-11,3 1 8,-3-1-4,6 5-1,0-4 0,-1 1-1,5 7 5,-6-3 4,3 2-1,3 0-10,-5-4 6,0 0 0,1 0 3,-2 3-1,-4-4-3,0-1-8,-4 0 5,4-3-1,-5 1 5,-1 6-3,-2-7 3,-1 4-2,-2 1-1,-2-3-1,-5 3 5,1 2 2,-4-2 0,4-2-4,-4 0 8,4-3-1,-2 1 1,0 3-5,4-8-15,-2 4 7,2 0-13,-1-6-30,2 4-31,0 1-44,3-6-52,4 0-36,-3 5-62,3-5-182,0 0-489,0 0 217</inkml:trace>
  <inkml:trace contextRef="#ctx0" brushRef="#br0" timeOffset="122902.0406">1756 17086 122,'4'-9'241,"-4"4"0,0 5-16,3-10-32,-3 10-22,0 0-10,0 0-20,4-5-29,-4 5-13,0 0 2,0 0-6,-11 25-19,2-9-6,2 1 2,-5 9-5,-1 2-11,-1-3-2,1 0-3,-1 0 2,3-1-2,1-2-6,0-8 4,3 1-4,0 2-4,-1-3-1,0-6-6,3 2-2,-1-1 0,4-2-6,-3 0-4,1-4-1,4-3 4,-3 9 1,1-4 1,2-5 9,-2 4 8,2-4 17,0 0 3,0 0 15,0 0-6,0 0-7,0 0-12,0 0 1,0 0-12,10-22 8,-6 4-10,6-6-13,0-2 1,-3 0-2,7-8 1,3-6-2,3-2-14,-5 11 5,1 6 2,1-1 1,-1-2-16,0 1 18,1 5-13,0 7 3,-7 1 0,-2 1 5,-1 4 6,-1 1-10,1 0 0,-4 4-15,-3 4-7,5-5 16,-5 5-5,6-4 0,-6 4 6,0 0-4,11 13 3,-4-4 2,0 7-5,-1 1-7,2 6 8,2 1-3,-3 3 8,0-2 0,0 8-3,-4 1-3,0-3-2,1 3 12,-1 0-8,-3-4-2,0 1 2,0-1 9,0-5-12,0-8 0,-2 4-4,1-3 0,2-5 3,-2-1 3,-2-3-4,3 3 2,-1-7-4,1 1 13,0-6-17,0 11-23,0-11-17,0 6 0,0-6-30,0 0-46,0 0-41,0 0-45,0 0-52,0 0-51,-16-12-157,14 3-505,-3 1 223</inkml:trace>
  <inkml:trace contextRef="#ctx0" brushRef="#br0" timeOffset="123210.0934">1686 17237 144,'0'0'227,"0"0"-5,0 0-5,0 0-8,21-8-2,3 3-11,2 5-15,1 0-14,3 3-26,-1-3-11,1 0-7,-2 8-21,0-6-48,-1 2-31,-2 3-50,-1 1-54,0-6-69,-9 1-198,1-2-376,-5 5 166</inkml:trace>
  <inkml:trace contextRef="#ctx0" brushRef="#br0" timeOffset="123878.1713">2284 17146 237,'0'0'238,"0"-9"-15,0 9-35,0 0-16,0 0-22,0 0-4,0 0-25,-8 30 12,5-6-7,-1-5-12,-5 6 2,2 1 2,0 3-4,-3-3-10,3-6-7,0 0 4,-2 5 7,1 0-13,1-11-1,2 0-6,2-3 3,-3 0-14,2-1-14,1-4 12,0 2-7,2-4-6,-2 1-3,3 1 12,0-6-18,-3 6 2,3-6 4,-1 6-4,1-6-4,0 0-1,0 0-2,0 0 7,0 0-1,0 0-2,-3 8 3,3-8 3,0 0 2,0 0-3,0 0 23,0 0-16,0 0-11,0 0-36,0 0 31,0 0-2,4-23-4,-1 14-5,0-3 1,1-7-16,0 4 1,-1-5-4,3-7-12,-1 2 13,1 1-6,0 6 0,-1-6 0,-2 5 9,4 0-17,2-3 0,-4 3 2,2 2-5,0 3 5,1-1-12,1 3 2,-2-4 5,2 4 0,2-2-3,6 0 13,1-1-15,2 9 5,-7-5-9,2 5-14,3-5 15,-1 6 5,-1 1-10,-1 1 12,-3 6-13,-2-3 14,-1 0-14,0 5-6,-2 2 2,-2 1-3,-2 1-16,0 3 4,-3 2-11,-3-1 16,-2 3-17,-5 4-4,-3 1-3,-2 0-10,-3-4 5,-1-1-1,-2 1 7,1-3-9,7-6 11,-1 1 3,-2-1-2,6-1 22,-5 0-6,3-3-7,2-3 5,3 5 16,3-2 5,4-4-13,-7 1 12,7-1 1,-6 3 0,6-3 4,0 0 4,0 0-3,0 0-9,0 0 16,0 0 5,0 0 0,20-12-2,-8 9 3,1 1 13,4-2-4,-2 3 7,7-1 0,-1 2 15,-2-1-18,-3 2 3,-2 3-5,0-3-2,0 6 3,-1 2-11,-3-5 6,-3 2-3,-2 5-3,1 3 11,-3-2-15,-3 0 6,-3 6-4,-3-2 4,-1-2-16,-10 7 18,1-8-1,-7 0-9,1 1 8,-4-3-3,-1-5-2,-1 1-6,4-4 6,-1-1-11,-2-5-6,5-1 2,4 1 5,-1-2-2,6 0-15,-1-1 7,6 2-28,1-1-16,1-4-23,5 4-18,-1-2-40,5-3-41,6 3-22,3-5-51,9-5-266,-1 4-563,5 4 249</inkml:trace>
  <inkml:trace contextRef="#ctx0" brushRef="#br0" timeOffset="124606.8189">3019 17208 205,'3'-5'251,"0"0"-4,-3 5-7,6-8-1,-6 8-37,5-4-24,-5 4-24,0 0-7,0 0-16,0 0-14,-16 29-4,1-7-6,1 2-5,0 6 4,-4-5-25,0 0 1,-1 3-7,1-3-9,2 0 4,-1-3 2,2-5-2,1 0 0,4-4-5,2-1 2,-1-5-5,4 3-8,-1-4-10,0-2-1,2 1-14,1-1 16,3-4-8,-3 4 19,3-4-7,-5 6 5,5-6-3,0 0 14,0 0 11,0 0-6,0 0-11,0 0-2,0 0-1,12-19-9,-5 5-8,2-1-1,4-4-7,1-4 2,0-5-1,2 2-7,7-16-14,-6 13 13,4-12-12,-4 12 6,10-10-5,-9 12-1,1 3-6,-4 5 8,1 0 14,-7 6-15,4 1-3,-3 2-18,-6 3 27,3 2-11,0-2 6,-4 5-12,-3 2 1,8-5 4,-8 5 18,9-4-14,-9 4-1,0 0-14,17 14 23,-10-5-8,-1 8 11,2 7-4,-1-2-21,0 4 19,0 2 1,-1 4-2,-2 1 8,-1-7 8,0 3-13,-2 0 12,1-2-8,-2 0-5,2 2-4,-2-3 2,2-8-6,-1-1-1,-1 4 3,0-11-5,0 2-3,-1 0 10,2-7-12,-1-5 4,0 14 4,0-10 6,0-4-3,0 12-8,0-12 10,0 0 3,0 8-26,0-8 1,0 0-21,0 0-4,0 0-18,-1 9-23,1-9-35,0 0-26,0 0-32,0 0-42,0 0-45,0 0-61,-4-21-298,2 11-664,-4 2 295</inkml:trace>
  <inkml:trace contextRef="#ctx0" brushRef="#br0" timeOffset="124983.1916">2949 17379 242,'0'0'301,"0"0"-11,0 0-17,0 0-27,0 0-17,0 0 1,0 0 3,28-10-23,-5 10-13,2 0-13,-1 3-18,0-3-19,4 0-18,-4 2-11,0-2-6,-3-2-18,-2 2-12,-4 0-29,-1 0-23,-4 1-18,-2 0-38,1-2-24,-9 1-30,0 0-41,14 0-52,-10-1-75,-4 1-232,0 0-520,7-5 230</inkml:trace>
  <inkml:trace contextRef="#ctx0" brushRef="#br0" timeOffset="125322.9417">3629 17287 2001,'14'-4'27,"-2"-5"-59,0 1 41,-2 3 44,4-2 28,-4-1-3,-3 3 2,0 3 1,1-1-7,0-4-15,-1 2 10,-7 5 16,10-4-7,-9-1-6,-1 5 27,7-4 4,-7 4-14,4-6-8,-4 6-2,3-7-20,-3 7-7,1-9-3,-1 9 2,0 0-9,-7-13 0,5 9-3,2 4-19,-9-8 2,5 5 4,4 3-20,-13-6 13,2 6-7,-2 0 4,4 3-13,-6 0 7,0 3-15,1 6 18,-4 3-13,-1 2 3,2 4-1,-1 5 7,-2-2-8,4 1 1,-2-1 3,4 3 1,1 2 5,1-8-6,1 4 0,5-7 7,0 0 11,4-1-13,-1-1-1,3-5 5,0 6 1,4-2-6,0 1 16,5-3-2,2-5 2,1 1-5,1-1 5,3-3 1,6 2-7,-2-7 1,-4 0-10,-4-3 2,7 2-17,-4-2-27,-1-2-34,0 2-28,-4-1-64,1-2-37,-1-1-72,-3 5-279,0-5-590,-1 2 261</inkml:trace>
  <inkml:trace contextRef="#ctx0" brushRef="#br0" timeOffset="126210.2884">4452 16903 192,'7'-10'205,"-1"3"-3,-2 4-6,-1-4-11,2 3-10,-2 1-18,-3 0-17,3 1-11,-3 2-18,0 0-10,1-4-17,-1 4-4,0 0-8,0 0-9,0 0-2,0 0-6,-4 16 0,-3-1-4,1 1 5,-1 0-9,-3 14 7,1-3-3,-1 7 6,-7 12-2,-4 5 11,-2 4 27,2-2-6,-5 23-2,1-26-4,-7 22 1,14-25 2,-2 4-5,2 0-9,2-1-6,-1-5 1,5-12-4,-1 10-5,0-11-6,3-3-38,-1 0 3,4-3 5,-3-4-10,3-6 3,0 1-2,1-6-6,2-5 5,0 3 4,4-1-5,-3-3-1,0-2 7,2 4 8,-2-4-2,3-3 2,0 5 2,0-5 3,-1 5 5,1-5-4,0 0-11,0 0 7,0 0-9,0 0 4,0 7-2,0-7-6,0 0 0,0 0 7,0 0-10,0 0-9,0 0 6,0 0-29,0 0-9,0 0-3,0 0-18,0 0-25,0 0-22,0 0-37,0 0-43,0 0-48,0 0-62,0 0-207,8-15-539,-8 8 239</inkml:trace>
  <inkml:trace contextRef="#ctx0" brushRef="#br0" timeOffset="135256.0127">4549 17447 35,'3'-5'204,"1"3"-13,-4-1-13,0 3-14,3-5-16,-3 5-21,4-4-16,-4 4-8,0 0-16,0 0-11,0 0-3,-4 23-8,1-8-2,-1 2-10,-3 0-2,-3 10-3,0-3-12,3-5 0,-1 5 3,0 5-2,-3-7 3,6-4-8,-1-4 6,-4 8 1,5-6-9,0-4 0,-2 3 3,3-5-2,0 0 0,2-6 2,1 4 3,0-4 3,-2-1 5,3 2 13,0-5 5,-3 5 8,3-5 14,0 4 12,0-4-1,0 0 7,0 0-1,0 0-4,0 0-13,0 0-2,3-17-8,2 5-16,-3 2 0,5-4-4,-2-5-9,3-6-2,0 1-4,-1 0-1,3-2-5,-2 3 1,-1 6-8,3-6 1,0 1-6,-2 3 6,1 2-6,2-6 5,2 2 3,-3 7 5,0-8-15,2 2-4,-2 7 3,1-3 2,6-2-8,-4 7 4,0-1-6,6-5-2,4 0-3,-2 5 4,-1-1-3,2 4 11,-2 2-12,-3 5-2,-3 0 0,-1 0-3,-1 3 6,-2-2-9,-3 2 4,1 4-1,0 2 4,0 1-15,-2 2 9,-2 1-2,-1-1 0,1 8-8,-4-6-4,0 5 8,0 4 3,-7-3 0,-1-4-1,2 5-5,-7 2-3,2-7 3,-4 2-4,-1 0-4,1-5-5,-4 3-1,0-2-4,3-4 2,-5 1 2,8-5-11,-2 2 15,-1-2-3,5-1 7,0-3 0,2 0 0,2 1 11,2 0-3,-2 1 3,7-2 10,0 0 11,-10-3-1,10 3-1,0 0-2,0 0 6,-3-1 2,3 1-12,0 0 0,0 0-6,11-7 7,-4 4 0,3 1-3,4 2 19,0-5-22,3 5 15,7 0-5,-4 0 6,0 1-6,1 2-2,-6 3 1,-1-2 8,-1 3 1,0 1-9,-1-2-4,-2 7 16,-5-4-16,0-1 2,-2 2 2,-2 1-5,-1 0 2,-4 0-5,-1 2 11,-3-1-2,-3 2-4,-9 3 4,1-7-5,-1-1-8,-3 1 7,3-5 2,-3-3 2,-1 0-4,1 1 3,2-7-24,6 1-1,-1 1 5,2-1 2,0-2-6,5 1 4,-3-5-3,4 1-6,3 3-5,1 1-6,1-4-13,-1 3-6,1-2-29,2-1-18,2 4-21,-1-5-40,0 9-24,7-6-46,0-1-33,0 4-208,-1-1-508,1-4 225</inkml:trace>
  <inkml:trace contextRef="#ctx0" brushRef="#br0" timeOffset="135929.3184">5191 17505 14,'2'-5'189,"-1"0"-6,2-1-3,-3 6-14,2-3-23,-2 3-12,0 0-11,0 0-13,0 0-12,0 0-4,-15 15-5,4 1 1,-6 3-4,2 3-2,-3 2 4,-1-2-6,2 0-4,-3 3 4,3-2-6,-1-1-5,4-3-6,3-5-3,1 1-5,-1-1-8,2-1-6,2-3-2,0 0 1,3-3-10,0-2-3,2 1 3,-1-3-6,3-3-1,-1 3 15,1-3-6,0 0 10,0 0 9,0 0-15,0 0-3,7-15-3,3 3-2,-2-2-4,5-8-3,1-2-1,0 4 0,-1-7-7,4 1 2,0 2 1,-3-3-7,4 1 2,2 4 1,-3-2-1,1 4-6,0 1 5,-1 1-5,2-3-1,-1 7 4,-1-1 4,0 1-3,-3 6 4,-2-4 3,-3 8 8,2-6-1,-2 7 2,-2 1-6,0-2 1,-1 1-4,-1 3-1,-5 0-4,7-3-6,-7 3 12,11 5-4,-7 2 2,2 3 4,1 2-8,3 5 8,-4 10 4,1-1 2,0 3 0,-3-1 0,-1 5 0,1-2 1,-1 3 3,0 0 0,-3-4-4,0 0-13,3 0 17,-3-2-9,1-10-1,-4 2-4,5-4 3,-4 1-4,1 0 0,1-8 3,-2 4-5,1-1 0,1-3 2,-2 1-4,1-3 2,-2 2-5,2-4-1,-1 1 5,1 0-7,0-2 8,1-4 1,-3 8-8,3-8-20,-2 6-17,2-6-13,0 3-11,0-3-16,0 0-17,0 0-33,0 0-30,0 0-40,0 0-48,-12-8-34,7 0-161,0-1-472,-2-5 209</inkml:trace>
  <inkml:trace contextRef="#ctx0" brushRef="#br0" timeOffset="136273.8206">5100 17596 38,'0'0'229,"0"0"-12,0 0-33,-7-6-5,7 6-16,0 0-15,0 0-14,0 0 4,0 0 3,0 0 15,18-3-10,-4 6 8,0 2 5,9-1-22,1 1-6,4-3-15,-3 3-12,2 1-12,-2-4-5,-1 8-6,-1-8-6,-6-2-10,-2 2-5,-2 6-4,-2-8-20,-2 4-10,-1-4-22,-2 3-25,-6-3-17,14 0-13,-10 2-29,-4-2-29,13 3-28,-9-1-53,-4-2-42,10 0-168,-10 0-433,0 0 192</inkml:trace>
  <inkml:trace contextRef="#ctx0" brushRef="#br0" timeOffset="136886.8503">5982 17629 133,'0'0'203,"8"-4"-10,-8 4-14,6-1 3,-6 1-10,5-5-4,-5 5-1,0 0-8,10-2-2,-10 2-3,0 0 0,0 0-13,6-4-4,-6 4-2,0 0-6,0 0-9,0 0-2,0 0-3,6 0 3,-6 0-10,0 0-9,0 0 5,0 0 5,0 0-2,0 0-10,2-7 12,-2 7-19,0 0-7,2-7-10,-2 7-4,0 0-16,1-13-5,-1 5 6,0 8 1,0-12-18,0 4-8,0-2-3,0 3 5,0-3-14,-3 1 9,1 0-13,0 3 6,-1-3-8,-1 3 9,1-3-14,-4 4-1,-1-2 10,2 2-12,-8 1 8,1 0-10,-2 4-9,-8 1 1,2 6 4,0 1 11,-3 2-13,0 1 8,0 1-7,4 5 6,-1 0-4,-1 3-11,7 3 24,-1-5-16,3 1 4,-1 5-1,7-8-7,1 8-7,2-7 15,0 0-5,2 1-7,2-1 10,3-2 17,3 2-13,1-3 3,0 1-14,3-3 13,2 1 2,1-2-3,0-4-2,7 4 3,-1-3 1,0 2-1,-4-7 2,2-2-4,-3 0 0,3-1 6,1-2-5,-5-2-11,2 0-20,0 2-18,-3-1-18,2-1-30,-3 4-18,-3-7-38,3 2-35,-1 2-36,0 3-50,1-4-37,2-1-198,-2 2-547,-1-2 242</inkml:trace>
  <inkml:trace contextRef="#ctx0" brushRef="#br0" timeOffset="137421.3973">6455 17427 199,'4'-8'208,"-3"1"2,2 3 6,0 0-10,-3 4-8,4-13-13,-4 13-10,2-2-15,-2 2-18,1-8-5,-1 8-22,0 0-11,0 0-8,0 0-15,2-4-5,-2 4-14,0 0 1,0 0-3,0 0-1,-6 21 1,0-7 9,0 1-5,1 0 5,-3 2 0,-2 5-2,-3 3-4,-1 0 4,0 5 9,0 1-2,-3 13-19,0-13 7,-3 13-1,6-14 2,-6 9-4,2 1-5,3-9-1,-1-2-5,4 0 2,-1 2-3,0-6-2,0 1-7,2-2-2,0 1-1,1-3-5,0-8-6,0 1-1,3-1-2,0-4 2,7-10-8,-8 19 5,8-19-4,-7 13-4,7-13 1,-6 11-1,6-11 2,0 0-1,0 0-19,-10 15-7,10-15-30,0 0 4,0 0-24,0 0-20,-5 12-21,5-12-33,0 0-38,0 0-31,0 0-68,0 0-265,0 0-583,0 0 259</inkml:trace>
  <inkml:trace contextRef="#ctx0" brushRef="#br0" timeOffset="146627.0092">3194 16811 53,'0'0'101,"0"0"8,0 0-10,0 0 17,3-7-8,-3 7 2,1-8-1,1 3-2,-1 3 1,-1-6-6,1 1 5,2 5 1,-3-5-4,0 2-2,2-2-2,-1 2-6,1 0-1,-1 0-5,0 1-7,-1 4-17,-1-3-1,1 3-12,0-5-9,0 5-3,0 0-5,0 0-4,4 10-3,-4-3-3,0 3-3,3 2 1,-2-3 0,2 6-5,-3-5-1,3 7-5,0-8 4,-2 3-1,2-5-5,-1 3-5,2-1 3,-3-3-4,-1-2 5,0 0 1,3 2-1,0-5 4,-2 5 15,-1-6 10,0 4 15,0-4 11,3 4 9,-3-4 2,0 0-5,14-8-5,-3 2-2,9-5-13,3 2-1,1-4-8,2-1-2,1-3-7,7-4 0,-7 8-2,7-8 2,-9 4-8,0 2-2,-1-2-4,-3 5 12,2-4-16,-5 5 1,-4 1-1,-3 1 2,-1 6 6,-3-4 0,0 3 8,-2 0-1,-1 0-4,-1 1 5,2 1-6,-5 2-1,6-7-4,-6 7-9,4-1 6,-4 1-3,0 0-1,4-3-3,-4 3-4,0 0 8,0 0-14,0 0-6,0 0-9,0 0-14,0 0-6,0 0-13,0 0-12,0 0-20,0 0-21,0 0-34,0 0-18,0 0-49,0 0-50,0 0-193,0 0-483,0 0 215</inkml:trace>
  <inkml:trace contextRef="#ctx0" brushRef="#br0" timeOffset="151405.0196">6691 17648 88,'5'-5'145,"-2"3"-6,4-3-7,1 0-1,-4 4-4,2-5-5,-2 3-2,0-2-7,2 2 0,-3 2 3,1-3-3,-4 4-1,6-4 2,-6 4-10,4-2-4,-4 2-7,0 0-15,0 0-7,0 0-10,0 0-9,0 0-4,0 0-18,-16 17 11,1 2-5,-2 1-8,-1 6 3,-2 1-5,-4 8-33,1-8 1,5-2 1,0-3 2,-2 2-8,2-6 3,5 2 3,0-7 1,2-1-2,1-2 3,3 1 0,0-5-2,3 1-1,-2-3 6,2-1 1,1 2 7,0-1-7,3-4-2,-5 3 5,5-3 4,-3 3 11,3-3 8,0 0 10,0 0 13,0 0 8,0 0-2,0 0-11,0 0 1,0 0-10,8-15 0,-2 4-3,4-3-1,1-7-18,3-1 2,-2 0 0,4 1 3,1-1-5,-1 2 4,-3-5-5,2 0-4,1 7 4,-4 4 2,4-1-7,-4 2 1,0 0 6,4-7-2,-4 10 6,-2-1-2,1-1-3,-3 1 6,2-1 3,0 3-4,-1 2-7,-1 1 3,0-3 0,0 2-1,1 1 2,-3 0-1,-2 4 3,-4 2-2,8-8-10,-8 8 3,8-4-2,-8 4-9,0 0-3,7-2 3,-7 2 0,0 0 0,0 0 3,1 15 0,1-2-1,-2-1-5,-2 2 10,2 10 1,-1-4-7,-1 5 1,1 3 7,1-1-6,-3-5-2,0 5 1,3-1 8,0 1-3,0-8-6,-4 0 3,2 1 9,1-5-19,1 1 5,-1 2 6,-2-4-1,6-4-4,-6-3-3,3 5 7,0-3 1,0-1 7,0 0-12,0 1 4,0 1-3,0-4 0,0 3 5,0-3 1,0 2-3,0-1 4,0-7-5,0 9-3,0-9-1,-3 8 4,5-3 3,-2-5-5,0 0 3,-2 7-1,2-7-3,0 5-7,0-5-10,0 0-13,0 0-15,0 0-14,0 0-41,0 0-44,0 0-53,0 0-62,0 0-160,0 0-456,0 0 203</inkml:trace>
  <inkml:trace contextRef="#ctx0" brushRef="#br0" timeOffset="151766.3026">6618 17803 189,'0'0'203,"0"0"-11,0 0 3,0 0-10,21-5-20,-6 5-11,0 0-5,3 2-13,-4-1-16,9-1-15,-2 4-6,-7 0-9,0-3-11,0 0-6,1 1-3,-3 0-24,-2-2-23,-2 0-27,-8 0-27,21-2-34,-14 2-45,-7 0-39,16-1-36,-16 1-104,12 1-311,-12-1 138</inkml:trace>
  <inkml:trace contextRef="#ctx0" brushRef="#br0" timeOffset="152691.3892">7196 17686 144,'0'0'203,"5"-6"-8,-5 6-10,0 0-24,2-7-22,-2 7-17,0 0-4,0 0-20,0 0-6,-7 21-1,2-7-1,-2 5-8,-2 1 2,0 6-1,1-2-2,-2-3-7,0 2 1,4-6 1,-4 5-10,3-6 0,0 1 1,3-2-3,-3-1-3,4-3-11,-1-2 8,1 1-2,0 0 18,-1-2-5,1 0-5,1-2-3,0 0-6,1 2-7,-1-3-6,2-1-4,-1 1 6,1-5-5,-2 8-10,2-8 4,-5 5 5,5-5 10,0 4 5,0-4-6,0 0 1,0 0-4,0 0 21,0 0 6,0 0-3,0 0 8,0 0 11,0 0-11,0 0 8,0 0-10,0 0-10,0 0-4,8-14-8,-5 6-6,3-4 4,-1-2-10,-2-1-9,4-11 0,0 4 6,2-2-12,-1-3-7,-1 4 5,1 0-10,2-3 5,-4 9 8,3 0-17,-1 3 2,-2 1-19,6 3 16,-5-5-2,2 2 2,2 0-2,-2 0-5,3 2 6,-2 0 5,4 3-7,2 1-2,-1-1-6,2-3 3,0 7-2,-1-2-4,-2 3 10,2-2 0,-4 2-1,2 2-17,-4 2 3,-2-3 7,-8 2-15,14 5 2,-7 4-2,-4-3-25,1-3 13,0 8-1,-3 0 6,-1 0 4,2 1-9,-3 0 0,0 5 5,-4-6-4,3-1-6,-3 6-7,-2-3 9,0-4-14,2 0 2,-7 1-1,1 1 2,0-2-3,-3-2 0,0-2-14,0 1-4,-3 0 14,1-2-2,1 1-2,-1-7 3,2 6 8,0 1 7,3-7-1,1 5 6,0-2 1,4 3 9,6-4-2,-10 2-2,10-2 10,-8 0 1,8 0 7,0 0-8,-6 4 3,6-4 13,0 0 10,0 0-3,0 0 9,0 0 3,0 0 5,0 0 9,0 0 5,0 0-7,0 0 4,22-9 2,-14 8-7,-1 0 1,3 0 1,0-1-6,1-1 2,3 3 0,0 0-4,0-1-11,-1 0 9,1 2-8,0 0 2,2 4 0,-4-3 2,2-2-1,-5 3-7,1 2-1,-2 3 4,-1-4-8,2 2 6,-4 0-4,2 5 6,-1-3-3,-3 2-3,0-2-2,-1 3 9,-2-1-9,0 0 8,0 2-10,-2 0 1,0-3 6,-2 1-2,-1 2-2,-3 0-6,0 0 1,-3 1 13,-1-7-10,0 0 2,-1 4 5,1-3-6,0-2 4,-4 0-10,1-4 4,0 0-5,-1 4 12,3-4-14,-4-1-7,3-3 5,3 0-5,0 2 3,1-1 6,-1-3-26,-1-4-11,0 3-3,3 0 2,1 1-15,1 2-19,-3-4-26,4-1-19,-1 4-20,2-1-35,0 3-41,2-2-62,-1-2-171,4 6-485,-7-5 215</inkml:trace>
  <inkml:trace contextRef="#ctx0" brushRef="#br0" timeOffset="153578.0805">7856 17771 14,'0'0'107,"9"3"-20,-4-2 6,-5-1-4,9 1-3,-9-1 8,0 0 6,0 0-7,5-2 5,-5 2 3,0 0 9,0 0-5,0 0-11,0 0-3,0 0 13,0 0-10,3 6-12,-3-6 4,0 0-17,0 0 3,0 0-1,0 0-12,0 0-4,0 0-2,0 0-6,0 0-8,0 0 1,0 0-4,0 0-11,0 0 1,0 0 1,0 0-2,0 0-6,0 0 8,0 0-6,0 0-6,0 0 23,0 0 0,0 0 2,0 0 0,0 0 1,0 0 6,0 0 9,0 0 5,0 0 7,0 0-9,0 0 11,0 0-5,0 0 7,0 0-5,0 0-1,0 0-4,0 0-2,0 0-7,0-14-13,0 14 1,-4-8-4,1-1-9,0 2-8,3 7 14,-5-12-9,2 5 9,-4-8-17,1 6-1,2 4-6,-4-3-7,2 1 6,-2 1 3,-2 0-6,-2-1 0,4 4 5,-6-1-22,0 4 11,0 2 1,-1 3 2,2 0-4,-2 4-2,3 3 3,-1-4-11,-2 6 8,5-3 7,-6 7-14,5-4 7,-3 4 9,1 3-3,3-8-6,-1 3 6,4 4-3,1-5-4,-1 4-10,3-2 18,-3 0-10,2-3-2,2 3 8,0-2-2,3-3-1,1 0 8,1 0-5,0 0 4,1 0 9,3-2-16,1-4 5,-1 5 4,3-4 0,4 2-5,-1-2 7,3-1 3,-4 0 2,3-2-8,0-2-3,2 1 9,-2-1-6,1-2-3,-2 0 0,1-2 12,0 2-10,-2 0 0,-3-3-4,1 2 3,-3 0 5,0 1-9,0-4-16,-1 4-14,-6 0-14,7-1-26,-7 1-27,8-3-31,-8 3-29,0 0-48,9 0-63,-9 0-207,0 0-513,11 0 227</inkml:trace>
  <inkml:trace contextRef="#ctx0" brushRef="#br0" timeOffset="154200.7426">8384 17554 140,'2'-5'207,"-2"5"-5,3-8-11,-3 8 3,1-5-22,-1 5-11,0 0-14,3-5-16,-3 5-22,0 0-9,0 0-7,0 0-13,0 0 6,0 0 0,-10 15-3,3-3 7,0 3 5,1 3-2,-5 7-10,0-2 1,0 3 0,-1 3-11,0 2-5,-1 0 2,0-1-15,-4 11 17,6-7-7,-6 7-2,7-12 6,-4 2-8,-1-2-1,6 3-2,-6-6-4,4 4 0,-2-1-6,1-2-11,3-4 5,3-6 3,-4 7-16,3-7 4,-1-2-2,3-3-6,0 2 7,-2 0-10,7-14 0,-9 16 4,9-16 5,-7 12-8,7-12-1,0 0-3,-4 16 4,4-16-12,0 0 3,0 0 3,0 0-2,-7 12-5,7-12-3,0 0 1,0 0 15,0 0-18,0 0-1,0 0 24,0 0-24,0 0 10,0 0-5,0 0 5,0 0-3,0 0-31,0 0-27,0 0-32,0 0-35,0 0-34,0 0-41,0 0-53,0 0-68,0 0-205,0 0-558,0 0 248</inkml:trace>
  <inkml:trace contextRef="#ctx0" brushRef="#br0" timeOffset="155786.7166">1767 16680 98,'0'0'152,"0"0"-4,0-6-9,0 6-4,0-4-8,0 4-11,0 0 1,0 0-15,0-4-4,0 4 0,0 0-10,0 0-6,0 0-11,0 0-4,0 0-12,0 0-8,0 0-10,0 0-4,0 0 1,0 0-6,0 0-3,0 0 2,0 0-13,0 0 2,0 0 4,3 13-10,-2-5 5,2 0-7,-3-1 1,3 2 1,-3 2-12,2 0 11,2-4-1,-3 3-2,-1-2 3,3 4 1,-3-5-8,3 3 4,-2-6-3,2 4 10,-3-3-9,0-1-6,0 1 9,1-2-3,-1-3 3,0 6-4,2-5 11,-2-1 7,0 4 4,0-4 12,3 5 5,-3-5 33,1 2-2,-1-2-2,0 0-11,0 0 7,0 3-10,0-3 1,0 0-8,0 0-1,0 0-3,0 0-5,0 0-1,0 0 2,0 0-5,0 0 0,0 0-2,0 0-3,8-5 3,-2-2 7,1 0-12,4-3-2,3 0-9,3-6 4,3 3-3,1-5 3,3 1-5,0-4 0,-1 4-3,2-5 0,-1 3-4,0 5 3,-6-3-4,-1 5-7,-4 3 9,-2 4-4,-2-4-5,-1 6 0,-4-2 7,3-3-9,0 6 6,-4 1-3,-3 1 1,4-4-2,-4 4-4,5-2 1,-5 2 2,0 0 8,4-5-15,-4 5 4,3-3 3,-3 3-2,0 0-4,0 0 7,0 0-1,0 0-4,0 0 4,0 0-13,0 0 3,0 0-6,0 0-32,0 0 1,0 0-20,5-2-26,-5 2-21,0 0-18,0 0-34,0 0-35,0 0-37,0 0-163,0 0-431,0 0 192</inkml:trace>
  <inkml:trace contextRef="#ctx0" brushRef="#br0" timeOffset="159395.0093">8658 17831 35,'0'0'209,"0"0"-17,0 0-12,0 0-19,5-1-21,-5 1-10,0 0-24,0 0-20,0 0-4,-2 11 0,0 0-13,-2 1-2,0 6-5,-3 11-14,-4-5-5,2 1 5,-4 1-11,3 1 27,-1 0-2,1-3-2,5-7-6,-2 9-8,2-9-1,-2-1 3,3-2-6,-3 1-9,2-3-1,5-12 4,-10 18 1,10-18-7,-5 13-4,5-13-5,0 0 11,0 0 17,-7 13 10,7-13 9,0 0 11,0 0 3,0 0 13,0 0 7,0 0 0,0 0-4,0 0-14,0 0-7,0 0-11,0 0-1,0 0-2,9-30-19,-2 15 1,-1-1-8,-1-1 0,2-8-18,2-2 8,-1 3 4,2-1-6,-1 3-3,-1 4-8,2-8 0,1 5 4,-4 4-1,2 0-2,2 3-3,0-7-3,0 4-4,-2 2 8,3 1-1,-2 0 2,0-1-14,2 3 1,-1 1 8,1 0 1,-3 1-16,3-3 6,0 1 4,2 6-1,-3 2-1,1 0 9,-3 1-18,0 1-3,1 0 4,-10 2-2,16 3 2,-9 1 1,0 1-2,-1 0-2,1-1-4,-3 4 17,2 1-8,-3-1 3,0 0-9,-1 3 7,-2 1-5,2 1-3,-4-1-2,0 2-4,-3-1 2,1 1 1,-3 3-4,0-3-4,-6 1-8,1 0 0,2-2 1,-7 3-4,3-6-1,1-1-2,-2 1-7,0-3 9,0 1 5,1-2-1,1-1-8,3-3 10,2 2 13,0-3-4,0 3 2,4-3-7,4-1 7,-10 2 10,10-2 11,-7 5 0,7-5 5,0 0-6,-8 0 7,8 0 6,0 0 6,0 0 8,0 0-4,0 0-1,0 0 4,0 0 7,0 0-10,0 0 13,0 0-14,0 0 7,0 0-1,0 0-1,11-13-12,-11 13-4,13-6 8,-8 1-11,5 1-1,0-1 9,3 0-3,-5 1 4,6 1-9,1 0 3,0 0-12,5-1-1,-5 3 9,1 1 1,-2 1-3,1 2 2,-2-4-9,1 4 5,-3 1-6,1 4 9,0 1-9,-5-2-2,1 2 6,0 0-2,-4 3 3,2-3-11,-3 4 9,-3-13-6,4 19 10,-4 0 4,0-19-9,-4 29-2,1-18 4,3-11-3,-10 23 6,1-9-4,-2-1-6,1-1 2,10-12 2,-19 14-1,6-4 7,0-5-3,13-5-2,-26 9-4,26-9 11,-28 1-9,28-1-11,-29-6 3,29 6 3,-27-10-1,17 4 8,10 6-6,-19-7-2,19 7-1,-19-13 10,10 8 3,9 5-17,-15-9 4,15 9-4,-11-10 3,11 10-18,0 0-19,-14-6-23,14 6-19,0 0-28,0 0-35,0 0-24,-21-3-26,21 3-45,0 0-219,0 0-503,0 0 222</inkml:trace>
  <inkml:trace contextRef="#ctx0" brushRef="#br0" timeOffset="160099.7745">9577 17938 47,'0'0'270,"9"0"-9,-9 0-22,0 0-9,0 0-14,4-5-9,-4 5-19,0 0-9,0 0-20,0 0-14,0 0 0,0 0-3,7-2-11,-7 2-3,0 0-14,0 0 6,2-8-17,-2 8 4,1-9-12,-1 9 10,3-6-13,-2-5-13,1 5 4,-2 6-3,1-14-9,0 5 15,-1-1-21,-1 0-12,0 3 0,-1-2 15,1 1-4,1 8-16,-6-11-10,0 0-9,1 4 3,-1-2-8,-2 4-1,-1-1-10,-3 0 6,-4 3-17,2-1 15,-3 4-12,-4 4 5,-1 4-13,-2 1 16,1 5-2,-2 4-3,1-1-5,-7 9 11,6-4-20,7 2 12,-1 1 3,-2-2-12,7 2-3,1-4 9,2 4 0,2-2-4,5-4-4,4-3 0,0 1 5,4 2 3,3-4 5,6 9-8,0-11-3,4 3 16,4-3 5,1 0 5,2-1-12,1-5-3,4 0-2,-3-3 5,1 0-6,-1-1-4,-3-3 7,-23 0-3,37 5 2,-23-5-4,-14 0-15,0 0 36,30 0 0,-30 0 10,0 0 1,0 0-8,22-2-7,-22 2 6,0 0-2,0 0-10,0 0 4,0 0-8,0 0 6,0 0-4,0 0-6,21-3-9,-21 3 18,0 0-13,0 0-4,0 0-17,0 0-19,0 0-38,0 0 3,0 0-23,0 0-32,0 0-48,0 0-50,0 0-49,0 0-88,0 0-200,12-10-609,-12 10 270</inkml:trace>
  <inkml:trace contextRef="#ctx0" brushRef="#br0" timeOffset="193151.1474">1294 14788 79,'0'0'134,"-6"5"-10,6-5-5,0 0-2,0 0-1,0 0-14,0 0-9,0 0-5,0 0-4,0 0-6,0 0-10,0 0-8,0 0-5,0 0-4,0 0-7,30 0-6,-9 0-55,3 0-38,0 0-63,1 2-92,2 0-228,-2 1 101</inkml:trace>
  <inkml:trace contextRef="#ctx0" brushRef="#br0" timeOffset="196073.5583">929 18107 59,'-6'3'113,"6"-3"-7,0 0 20,0 0 10,0 0 11,0 0 20,0 0-2,0 0 2,-4 5 1,4-5-10,0 0 1,0 0-6,0 0-4,0 0-2,0 0-7,0 0-7,0 0-9,0 0-4,0 0-7,0 0 3,0 0 2,0 0-2,0 0 2,0 0-15,0 0-8,17-17-13,-11 10-5,5-5 1,6-8-17,-2 1 1,0-5 11,6-1-37,4-11 9,-5 12-6,-1-1-5,4-1-14,-3 2 6,-1-5-7,1 2-2,-3 6-2,4-4 20,-7 4-12,-2 7-3,-3 1-11,1 1 0,0 3 7,-3 1-10,-3 1 10,-1 2-10,-3 5 0,7-7-20,-7 7 8,3-8 9,-3 8 1,4-7 7,-4 7-4,0 0 5,0 0-11,6-2 8,-6 2-5,0 0-2,0 0-4,0 0 1,0 0 0,0 0 0,0 0 6,0 0 4,0 0-9,0 0 2,0 0 7,0 0-15,0 0 4,0 0 1,0 0 1,0 0-2,0 0 19,0 0-11,0 0 4,0 0-9,0 0 1,0 0 9,0 0-5,0 0-4,0 0-2,0 0 3,0 0-2,0 0-6,0 0 10,0 0-2,0 0-4,0 0 9,0 0-9,0 0-12,0 0 6,0 0-4,0 0 16,0 0-18,0 0 4,0 0-4,-10 29 4,7-9-6,3 5 14,-1 6-3,1 2 3,-3 1 1,3 0 2,0 1-9,0 0 4,0-2-9,4-3 5,-5 0 2,2 0 7,6-4 2,-5-5-7,-1-1 2,0-3 20,1-1-23,-2-16 0,1 18-3,-1-18 10,3 15-8,-3-15 8,0 0-2,2 21-3,-2-21-2,0 0 4,0 14 3,0-14-5,0 0-2,0 0 3,4 15-1,-4-15-5,0 0-3,0 0-1,0 0-10,0 0-17,0 0-24,0 0-21,0 0-18,0 0-22,0 0-29,0 0-63,0 0-65,0 0-241,0 0-565,0 0 249</inkml:trace>
  <inkml:trace contextRef="#ctx0" brushRef="#br0" timeOffset="196429.2743">1000 17853 61,'0'0'178,"-10"5"-12,10-5-21,0 0 0,0 0-13,0 0-2,0 0-4,0 0-13,0 0 4,0 0-11,0 0-8,0 0-8,0 0-2,0 0 4,0 0 3,0 0-10,31 3 0,-16-3-7,12 0-2,-2 3-1,6 1-8,0 1-6,-3-3-10,-1 0-5,-3 0-10,0-1 5,0 2-3,-9 1-7,0 1-6,-7-1-5,3-3-14,-2 1-15,-1 1-19,-2 1-24,-6-4-29,8 3-39,-8-3-21,11 6-70,-8-2-133,3 0-372,-6-4 165</inkml:trace>
  <inkml:trace contextRef="#ctx0" brushRef="#br0" timeOffset="197711.11">1712 17979 130,'0'0'176,"0"0"-15,0 0-6,0 0-10,0 0 3,0 0-10,0 0-6,0 0 0,0 0-2,0 0-4,0 0 3,0 0 0,0 0 8,0 0 2,0 0 0,0 0-10,0 0-6,0 0-8,0 0-8,0 0-8,0 0-6,24-5-10,-10 7-1,3-1-15,8-5 6,4 3-10,12 1-7,2 0 1,2 5-6,-1-2-1,1 3-10,0-1-14,-4 1 6,-1-2 1,0 1-1,-13 2-4,14-1 0,-14 0-8,-1 4-2,-2-4-2,-3-1-3,-5-2-1,-2 0-4,0-1 1,-4 1 4,-3-1 7,4 2-15,-11-4-4,9 1 1,-9-1 2,0 0 2,10 0 2,-10 0 6,5 5-6,-5-5-1,0 0 3,0 0-6,0 0 16,0 0-13,0 0-8,0 0 12,0 0-6,0 0-3,0 0 10,0 0-9,0 0 5,13-5-11,-13 5 5,0 0-14,0 0 4,0 0-16,0 0-14,-7-15-5,7 15-6,-3-14-18,0 7 5,-1-5-3,0 2 2,-2 2-2,-1-1 13,4-3-3,-8 0 4,1-1 8,-7-2 6,7 2 3,-1 3 9,0-2-1,1 1 7,-1-1 1,1 3-1,1 0-2,-2 1 11,4 2 7,0 0 2,1 2 5,2 1 9,4 3 3,-7-10 5,7 10 3,-5-5-4,5 5 8,0 0 3,0 0 7,0 0-7,0 0-5,0 0-9,0 0 3,0 0-3,0 0 8,0 0-6,30 21 2,-15-12 0,4 3 0,-2 2-6,3-3-5,-2 2 1,-2-4 1,2 2-2,-2 0-2,5 1 5,-9-3 5,1 0-9,-1-2-10,-1-2 6,-3 0 2,-1-1-3,0 0 4,-3 0-3,2 1 0,-6-5 11,7 4 3,-7-4-8,0 0 19,7 4 1,-7-4 5,0 0-9,0 0 4,4 4-10,-4-4 1,0 0-3,0 0 2,0 0-5,0 0-4,0 0-1,0 0-4,-4 12-6,4-12-7,-7 7 5,1 1 6,-5 3-5,-4 6 2,-3 0 9,3 2-6,-3-4-2,-2 2 0,3 1-6,-5-1-2,2-3 1,7-5 2,1 2 2,12-11 9,-17 14 1,10-7-6,7-7-1,0 0-3,-13 12-3,13-12 18,0 0-3,0 0 0,-10 10 1,10-10 1,0 0 6,0 0 6,0 0 8,0 0-3,0 0 14,0 0 14,0 0-14,0 0-2,0 0-12,0 0 13,0 0-4,0 0 0,0 0 1,0 0 3,0 0 3,0 0-8,0 0-9,0 0 5,0 0-5,0 0-1,0 0-8,0 0 7,0 0-3,0 0-10,0 0-12,0 0-35,0 0-42,0 0-63,0 0-64,0 0-87,0 0-99,0 0-243,20 19-681,-20-19 303</inkml:trace>
  <inkml:trace contextRef="#ctx0" brushRef="#br0" timeOffset="199084.791">3002 18113 47,'0'0'71,"0"0"5,3 5-10,-3-5-3,0 0 8,0 0 13,0 0 2,0 0 3,0 0-2,3 1-1,-3-1 8,4 1-2,-4-1-1,0 0 0,0 0-1,3 4-3,-3-4-8,0 0 11,0 0-6,0 0 0,0 0-2,5-7-3,-3 5-7,1-3-3,0 2-1,1-2-7,1-2 1,1 2-5,0-4 6,-2 3-8,0-5-1,2 1-1,-2 1-8,2-1 3,-2 0 0,-1-1 5,1 1-2,0 0-5,-2 2 1,-1-1 1,-1 1-4,2-1-8,-4-1-1,1 3-5,-1 1 2,-2-1-12,0-2-2,0 2-3,-2 4-3,-4-1-8,0-1 9,-1 2-2,-3 3 2,-1 3-13,-5 4-3,4 1 8,-3 5-6,-4-3 0,3 1 7,2 3 20,-2 3-5,4-1-9,4-1 3,1-3-1,0 3-3,0-3-6,2 1-3,2 3-4,1 0 13,1-3-6,0 3-3,5-16 1,-1 22 5,1-22 1,4 25-5,0-16-8,-4-9 6,13 20 4,-9-13-3,-4-7 0,16 15 6,-16-15-8,17 6 1,-17-6 1,24 0 8,-24 0-4,26-6-5,-26 6-3,27-13 5,-13 1 2,-1 3-5,0-4-1,-4-3-1,4-5-1,1-1 7,-4 5-4,-1 6 8,-4-1-9,0 0 1,0 4 0,-2-1 4,1 5 4,-1 3-7,-3 1-4,0 0-4,0 0-2,0 0 9,1 15 1,-1-15-2,-5 36-7,2-16 12,3 5-3,-6 0-2,4 0-3,1-2 0,1-5 5,-1 4-1,2-7 11,2 3 4,0-1 2,0 0-2,-3-17 0,8 20 6,-1-6-10,0-2 2,3-3-10,-10-9 4,16 11 7,-16-11-1,22 8 2,-22-8-11,25 0 5,-25 0 9,30-9-19,-10 4-31,-7-1-31,2-2-29,2 3-46,-6-4-58,12-3-67,-11 2-207,8-2-508,-6 3 225</inkml:trace>
  <inkml:trace contextRef="#ctx0" brushRef="#br0" timeOffset="200179.0672">3694 18057 9,'3'-8'168,"-3"8"-8,4-9-16,0 2 6,-1 2 4,-3 5-7,4-10-1,-1 5-1,-3 5 0,0 0-8,3-9-19,-3 9-15,3-6-6,-3 6-6,0 0-15,0 0-9,0 0-4,-23 27-12,6-3 2,1 3-5,-3-1-10,-9 7 0,8-8-3,-1 0 2,1-1-10,2-2 6,1-5-1,3 2 3,0-2-13,6-4 4,-2 0-10,4-5 10,6-8 11,-11 13-6,11-13 4,-10 13-1,10-13 7,0 0 4,0 0 9,-7 12 6,7-12-2,0 0 3,0 0 22,0 0-11,0 0-5,0 0 15,0 0-5,0 0-2,0 0-10,0 0 10,0 0-28,34-54-6,-19 31-5,-1-1 9,3-2 3,0-1-15,0-2-8,-3 0 3,2 2-4,1 1-7,-2-1 6,2 0-13,-3 3-3,2 2 11,-2 4-1,0-2-18,1 1 9,-8 5-7,3 3 13,3 1-8,-5 3 3,1-2-10,-2 3 1,1-2 0,-1 1 5,2 3 2,-4-2-7,3 1 2,-3-1 6,-5 6 0,8-5-5,-8 5-5,7-5-1,-7 5 10,6-4-5,-6 4 5,0 0 8,0 0-24,0 0 16,0 0-4,0 0-1,0 0-2,0 0-3,0 0 3,9 20 8,-7-9-13,0 8 5,-1-2 0,-2 1-3,1 8 5,-2 3 4,0 0-14,0 0 7,-2 2 6,0-1 1,-1-1-13,1 3 2,-3-6 9,3 0-3,-1 1 7,0 0-2,-1-3-6,2-7-8,3 2 16,-2-1-3,0 0-7,-1-2-1,4-16 26,-3 23-23,2-10 0,1-13-6,-3 21 6,3-21-14,-2 19 14,2-19 6,0 15-6,0-15 0,0 0-6,-1 14 9,1-14-7,0 0 9,0 0-15,0 0 13,0 0 0,-1 20 1,1-20-10,0 0-10,0 0-2,0 0-20,0 0-8,0 0-17,0 0-29,0 0-31,0 0-35,0 0-49,0 0-45,0 0-28,0 0-208,0 0-529,0 0 233</inkml:trace>
  <inkml:trace contextRef="#ctx0" brushRef="#br0" timeOffset="200560.8139">3543 18182 2,'0'0'220,"0"0"-20,0 0 2,0 0-16,0 0-19,0 0 16,0 0 0,0 0-9,47 22-16,-22-15 2,3-2-9,-3 5-23,4-5-16,-1 4-7,-5-6-8,0 2-8,0 0-8,-2 2-7,-7-5-18,-14-2-9,18 3 4,-18-3-1,0 0-8,0 0-10,26 4-15,-26-4-27,0 0-34,0 0-44,0 0-37,11 7-70,-11-7-223,0 0-453,0 0 202</inkml:trace>
  <inkml:trace contextRef="#ctx0" brushRef="#br0" timeOffset="201185.4353">4321 18084 10,'4'-10'205,"2"-1"-13,-1 2-9,2 1-13,-4 4-13,4 2-7,-7 2-15,7-9-15,-4 3 0,-3 6-3,4-5-11,-4 5-3,6-1-9,-6 1-12,0 0-2,0 0-4,0 0 2,0 0-7,0 0-6,0 0-6,0 0-7,0 0-8,0 0 7,0 0 16,0 0 20,-13 26-7,9-7-2,-3 8 1,-6 1-1,1 2-10,-1 2 2,-4 9-4,3-13-6,-1 2 14,0 0-21,1 0-1,1 4-4,0-3-11,1-4-3,1 1 4,-1-3-7,4 1-2,-2-4 2,5-4-6,-2 0-7,0-2 3,1-7-9,6-9 6,-7 22-1,4-11-7,3-11 6,-7 18-4,7-18-3,-4 13-7,4-13 7,-4 14 1,4-14-3,0 0-4,-6 15-13,6-15-32,0 0-19,0 0-27,0 0-29,-7 14-39,7-14-24,0 0-62,0 0-254,0 0-537,0 0 238</inkml:trace>
  <inkml:trace contextRef="#ctx0" brushRef="#br0" timeOffset="202171.8286">4750 18498 73,'0'0'177,"0"0"-2,0 0-4,0 0-7,0 0-1,20-11-15,-20 11-4,0 0-5,0 0-7,10-14-4,-10 14-2,7-12 0,-7 12-10,0 0-6,11-17-7,-11 17-4,7-18 2,-2 9-6,-5 9-9,7-16-4,-7 16-8,8-20-2,-8 20-8,6-19-5,-4 6 10,-2 13-17,6-18-9,-6 18-1,2-22-4,-2 22 0,1-18 6,-1 18-12,-1-15 3,1 15-2,-2-19 2,2 19-11,0 0-3,-7-24-9,3 16-3,4 8 4,0 0-3,-18-14-1,18 14-12,-23-9 5,23 9 1,-24 0-1,24 0-5,-38 9-3,14-1 4,4 4 6,-2 2-7,-1 3 0,2 0-6,4-2 10,2 5 1,-1-2-5,2 4 1,3-10-1,5 5 11,-1-2-5,3-1-1,4-14 1,-7 25 1,7-11 1,0-14 4,0 22 2,0-22-5,7 21 7,-7-21 2,13 17-4,-6-12 0,-7-5 2,18 9-3,-2-4 0,-16-5-3,28 0 2,-28 0-4,35-11 6,-18 6-5,1-11 2,2 1-5,-3 0 7,1-2 0,-1 1-2,-4 4-6,-5-1-1,3 0 7,-2 1 1,-9 12-2,13-19 14,-8 11-1,-5 8 3,0 0-3,10-14 1,-10 14-4,0 0-1,0 0-6,0 0-4,0 0-7,0 0 6,0 0-4,0 0 1,0 0-2,0 0 0,0 0 2,-24 49 4,17-32 0,6-1 0,1-16 3,-5 28 4,4-12 5,2 1 3,-1-17-1,5 27 5,0-11-8,2-2 2,0 0 2,0-5-7,3 1 6,-10-10-2,24 20 1,-10-11 0,6-1 4,-3-4-9,-2-2 0,7 1-1,-1 1 5,-21-4-2,43-4-7,-23 0 3,-3 0 1,3-3-3,-20 7-3,25-10 0,-12 3 0,-13 7 5,18-9-5,-18 9-2,11-5 0,-11 5-2,0 0-23,0 0-19,14-8-26,-14 8-42,0 0-39,0 0-48,0 0-64,0 0-59,0 0-214,0 0-575,20-6 254</inkml:trace>
  <inkml:trace contextRef="#ctx0" brushRef="#br0" timeOffset="212826.4704">171 16648 39,'31'3'44,"-31"-3"-6,30 5 0,-16-3 1,-14-2-4,32 5-1,-19-2 7,-13-3-4,30 4 6,-9 0-3,-4-1 7,4-1 4,1 2-5,2-2 12,-3 0 6,3 1-19,0-3 5,2 3-10,-5-1-5,0-2-4,-6 2 11,9 0-10,-4 3-8,0-5-7,4 0 1,-9 2 10,8 2-17,-2-4 6,0 3-4,1 0 4,-6-1-9,9-4 5,-2 7 5,-1-4-11,1 1 7,0 2-23,-2-3 18,0 1-1,1 3 5,-2-2-3,-4-2-27,6 4 29,-1 2-9,-7-7 4,2 1 3,-1 2-2,-1 1-9,3-2 7,0 1 8,-1 2-10,-1-3-2,6-2 6,0 0 6,2 2-1,-2-2-2,-4 0-4,7 3 1,0 1 4,-3-4-1,0 0 0,0 1 10,3 3-16,-10-3 0,0 2 6,3-2-2,-4 2 0,1-1-3,0 1-1,0-4-6,0 2 5,-1 3-4,-3-3 2,3 1 8,2 0-10,-1-2 11,-4 3-7,4-3-1,0-3 3,2 6 3,-1-2-2,1 2-7,-1-5 2,-1 0 5,3 3 0,-3 3-2,3-4 0,-3 0 3,0 4-4,3-4-4,-4 0-3,1 0-1,0 0 11,0 2-10,0-2-2,-1-2 5,2 2 5,-2 0-2,4 0-1,-6-2-7,6 0 6,-3 3 7,0-1-4,0 0-2,2-1 2,-1 2-4,5 0 2,-6-2 0,7 0-3,-4 1 2,4-3-2,-1 1 6,3 2 3,-5 0-4,4-3-8,-2 0 5,1 2-2,1 2-4,-3-2 3,5 0 5,-7 1 2,4-2-4,-7 5 3,3-3 0,4 0 4,-4 1-1,-3 2-5,3-3 1,4-2 2,2 4-10,-1-5 2,-1 2-10,1 1 14,-2 0 2,1-1-3,-3 2 2,-3 0 2,7-3-10,-2 0 9,-3 4 2,-3-5-7,-1-1 4,1 4-3,0 0-1,2-1 3,-2 0 2,0 1-11,0-3 4,0 3 8,2 0 6,-2 0-9,1-1-5,1 1 5,-1 1 1,0-1-5,1 0 4,1 0 3,0 0-5,-3 0 1,0 0 3,0 4-3,2-3-2,-2 1 3,-3-1 2,6 1-3,-3-2-3,0 0 6,3 2 7,-3 0-14,3-2 2,-1-1 1,5 3 7,1 0-12,-1 1-7,-4-2 15,7 0 9,-3 2-9,-1-4-1,1 1 2,-4 3-1,-1-1 0,-1 1-4,2-4 3,0 3-2,4 1-9,-1-1 11,-2 2 2,-1-2-5,0 0 8,4-1-7,0 1 4,-7-2-7,4 5 3,-2-3 1,-2 0-1,4 1 5,3-3 1,-6 2-13,-1-2 8,-2 2 7,2 2 2,-1-1 0,-2 0-3,2 0 0,-2-1-7,3-1 0,2 1 5,-2 5-8,0-4 16,0 1-10,0-1 0,7 1-5,-7-1 9,6 2 2,-3-5-9,-2 2 4,8 4-2,-7-2 3,5 0-1,0-3 4,0 3 8,-6-4-14,2 5 7,3 0 10,-3-5-12,-2 0-3,1 5 3,-2-3-2,3-2-3,-6 0 2,3 5 0,0-2-4,-1-1 2,1 1 9,-1-1-4,1-2-2,-1 2 9,-4-2 2,1 0-5,3 4 4,0-5 9,2 1-12,-1 2 3,0 2-8,0-3-6,-1 3 11,1-3-6,2-2 2,-5 4 10,3-1-6,-3 1-5,-1 1-4,0-4 0,0 1 8,5 1-3,-5-2-1,3 3 4,2 2 3,0-5-5,1 2 4,0 0-1,0 1-6,6-4 7,-1 4 7,-1 0-3,5 3 6,-1 0 4,-3-3-8,2 5-2,-2-5 4,-1 0-2,2 1 10,-5-1 3,-3-3-7,9 5 8,-8-5-8,2 2 8,-1 3 9,-1-4-3,-1 1-4,2 2 3,-1-4-8,2 0 3,-2 0-6,8 3-1,-9 0-8,0-2 6,3 0-1,-1 1 1,2-2-7,2 2 7,-5 1-2,2-3 4,4 5 0,-4-2 7,-3 1 0,3-4 2,0 2-1,3 1 0,-6 1-9,3-2 5,-2 1 1,0 0-5,1-3-5,1 2 2,-3 1 3,0-3-12,0 5 4,-4-4-6,1-1 2,-4 1-1,-7-1-4,12 2-3,-12-2 8,10 3-5,-10-3 2,0 0 3,0 0-9,0 0 0,9 0-10,-9 0-38,0 0-44,0 0-76,0 0-50,0 0-245,0 0-497,12 0 221</inkml:trace>
  <inkml:trace contextRef="#ctx0" brushRef="#br0" timeOffset="218303.9437">5456 17127 6,'0'0'43,"0"0"9,0 0-7,-7-2 5,7 2-10,0 0 4,0 0-1,0 0-14,-4 3-1,4-3 0,0 0 8,0 0-14,0 0 8,0 0-9,0 0-1,0 0 8,0 0-5,0 0 0,0 0-2,0 0-10,0 0 18,0 0-14,0 0 13,0 0-14,0 0 15,0 0-11,14 9 14,-8-9 1,2 0-1,2 1 12,1 2-13,6-2-2,0 3 16,4-4-20,3 0 9,1 3-18,2 2 7,1-3-8,12 4-1,-12-2-7,0 1 15,2-2-9,-1 6 6,-1-3-15,2 2 18,-2-2-14,10 3 12,-11-4-17,1 0 10,2 0-7,-2 3 0,1-4 1,1 1 6,-2-3-10,0 5-1,2-2 2,-3 3-1,-2-6 2,2 3-10,-2 0 8,-1-1-3,0 1 7,0-1 5,0 0 24,0 0-5,0 1-8,-2 0 3,3 2 1,-2-4-10,4 1 3,-3 1-6,0 0 3,4 0-3,-4 2-1,0-2-4,0 3 4,2-3-3,-1 1 0,-2-3-3,0 2 9,-2 0-29,-1 3 28,-3-7-11,-2 3 1,1-1-1,-1 1-2,-3-2 2,3 0-4,1 0 8,-4 1-9,2-2 9,-3 0-7,-2 1 2,5-2-4,-2-2 7,3 4-5,0 0 0,1 0 6,-5-1-7,6 2 6,0-2 0,-3 2 2,2-3-5,6 1 5,-6 0-10,-2 5 7,0-4-6,0 1 10,0-1-1,-1 1-3,-1 1-3,0-2 2,1 1-7,-4-1-3,5 1 3,-2-1 0,3-1 17,-1 0-24,-1-1 9,2 3 1,-1-3 4,6 0 10,-6 1-11,2-1 1,-1 2-6,1-2 3,-1 0-4,-1 2 5,2-2-1,-4 1-6,1 1 7,-3-2-13,1 1 17,1-1-22,3-1 25,-2 1-2,-4-2-3,7 2 2,-2-1-10,3-1 11,-3 2 0,2 2-13,1-2 9,-2 0 2,3 0 1,-4-2-5,9 2 9,-9-2-10,3 1 5,4 1-3,-8 0-5,1 3 7,1-5-1,1 2-2,-1-1 1,1 2 1,0 1-2,0-2 1,7 0 6,-2 0-17,0 0 18,-4 0-11,4 0-3,-1 0 13,-5 2-9,1 1 4,-1-3-1,8 1 7,-7-1-10,0 0 10,-2 0-16,0 0 2,2 3 4,-4-5 1,5 5 5,-2-4-10,1 2 12,0-1-2,0 1-9,6-1 7,-1-1 3,-4 1-9,-2 0-5,8 2 10,-8-2-4,2 0 5,4 2-1,-4-4 2,-1 4-3,1-2 3,-3 1-3,3-2 1,0 2 3,-2-1-9,6-1 6,-7 2-1,9-4 0,-3 6-4,-4-4 0,7 2 8,-2-1-4,0 2 3,2-2-2,-3 0 3,2 0-5,-5 0 6,5 0-9,-7 0-3,3 0 7,-1 0-1,-2 2 5,2-2-6,-1 2 6,-1 0 1,2-1 4,-1 1-4,-1 0 1,6 1 10,-5-2-7,6 0 11,-6 0 2,3 1 2,3 3-2,-7-5-1,3 3 4,-2-4-9,1 2 9,-2 1 1,-1 0-4,3-1 5,-3 1-3,3 0 6,-1-2-9,1 1-11,-2-1 12,1 4-4,1-4-6,4 2-2,1-1-5,1 1 5,-1-2-1,1 3 1,-7-3-4,6-1 7,-1 6-6,-3-4-1,-1 0-2,-3-1-1,7 0 6,-5 0-12,5 0 6,-6 0-4,2 3 4,0-2-6,3 2 1,3 1 8,-8 0-12,-1-2 15,7 1-14,-4-1 12,4 4-11,-6-5 6,3 2 3,-3-2-4,6 2 2,-5-1-1,0 3 5,4 1-2,0-6-1,3 4-2,-5 1-3,2-2 1,2 2 1,2 2-3,-4-2 2,-6-1 4,0-2-5,3 1 6,-3-2-6,0 3 6,-1-1-11,-1-3 11,-2 5-2,0-7-4,0 6 6,-4-4-5,2 2 7,-1-2-5,0 2-1,-1-1 1,-2-1-3,2 2 7,-1-1-8,-5-1 3,7-1-2,-4 2 0,1 0 6,-4-1-1,0 0-2,6 1 2,-6-1-3,0 0 2,0 0-3,6-1 6,-6 1-11,0 0 1,0 0 0,0 0-4,0 0 9,0 8-1,0-8-1,-6 12 0,2-3-3,0 6 8,-4 0-8,0 2 1,-2 7 5,-1-1-7,0 2 9,-1-2-36,3 1 4,0 6 2,-1-3-6,2 4 13,-2 1 6,3-3-6,1 2 8,-2 4-3,-2-3-7,3-2 13,-3 0 33,0 1-7,0-2-4,-1 2 9,4 1-5,-3-5-5,-4 2 1,1 1 4,2 1-3,-2-5 0,-2 1 1,1 3 1,-3-1-8,4 0-27,-2-4 6,1 2 0,1-3 7,3 0 0,-2 0 4,3-6 15,1 6 3,-2-3-4,4 1-2,-2-3 5,1-4 2,1 2-3,0-1 4,0-2-9,1 1 7,0-1-3,-4 1-1,5-3-3,4-12-8,-10 21 12,6-10-2,4-11-1,-10 22-1,6-14-6,4-8 4,-9 13-4,9-13 4,-4 13 0,4-13 3,0 0-7,-10 15 1,10-15-1,0 0-1,-7 14 1,7-14-3,0 0-1,0 0 0,0 0 5,-10 10-7,10-10 5,0 0-7,0 0 0,-19 7 7,19-7 2,0 0 2,-27-3-10,27 3 3,-27-3 3,27 3-2,-31-3-5,31 3 2,-32-3 2,9-1 0,-2-2 6,-2 1-7,2 2-2,-2-1 5,-1 0 2,-11-4 1,10 1-5,-8-3 3,-1 2-5,8 4 4,-11-4 1,3 2-5,-2 0 2,3-3 0,9 3 1,-10-2-1,9 2-2,1 1 2,-12-1-2,12-2 3,-12 2 2,4-5-1,6 7-1,1-2-5,-11-1 4,11 3 3,-8-6-2,-2 2-2,10 2-1,-10-2-2,8 1 1,3-1 4,1 4 1,-1-1-8,0 0 7,0 2-2,4-1 1,-3 2 1,0-1-1,2-2 6,1 1-4,1-1 3,1 2 1,1 0-2,-1 1 3,-3-1 0,5 1-1,-4 2-1,3-4 5,0 0-4,-3-3-1,3 4 6,-1-1-8,2 2 3,-1 0-1,-2-2 2,2 1 2,1 0 1,20 3-3,-38-5 7,23 2 6,15 3-2,-40-4-4,24-1-8,-4 3 7,-3-2-3,2 1-1,1 1 1,20 2-1,-43-4 2,20 2 2,2-6-7,1 4 3,-4 0 1,0 0-3,1 0-9,0-1 5,-1-2 5,2 5-1,0-1-5,0 0-3,-1-1 6,-1-2-8,2 4 2,2-2 5,20 4 3,-31 2-3,14-5-5,17 3 3,-35-1-8,17 1 16,18 0-8,-37 2 2,23-2-3,14 0-1,-37 5 4,20-4-7,17-1 3,-39 0-5,24 1 0,15-1-4,-41 0 7,18 0 1,3 3-6,3 1 6,17-4 5,-42-2-7,42 2 3,-28 0-2,15 2 6,13-2-10,-32 5 5,19-2-3,13-3-2,-31 2 9,31-2-9,-38 4 6,23-1 0,-8 2 0,2-5-1,0 3-2,21-3 6,-37 5-2,21-4 8,-6 4-5,5-2-13,-2 2 5,2-1 7,17-4 3,-31 0-9,31 0 4,-31 4-3,15-2-6,16-2 13,-31 2-8,10-1 9,21-1-11,-34 4 7,15-4 2,19 0-3,-33 2 4,12 0-12,21-2 8,-41 0-7,19-2 4,22 2 0,-38 2-1,17 0-1,1-1 2,0 1 4,20-2-7,-38 2 8,21 1-1,17-3 0,-32 5-5,10-4 3,22-1 2,-32-1 0,11 2 2,21-1-5,-35 4 0,18-4-5,-4 2 3,21-2 4,-31 4-5,9-3 3,0-1-2,1 6 0,0-6 12,21 0-7,-41 0-9,22 0 8,-3 3 1,22-3 3,-38 0-6,23 0-1,15 0 1,-33-3 3,33 3-2,-31 3 2,10-2 2,21-1-7,-36 4 1,20-2 4,16-2-4,-40 1 0,18-2 0,-2-1-1,2 2-1,-1 2 3,-1-2-3,0 1-2,0-2 8,0 2-12,2-6 9,-3 5 0,2-2 1,23 2 3,-43 2-3,24-5-6,4-1 10,-7 1-3,0-4-1,1 6 1,-3 1 1,1-1 1,-1-1-6,-1 0 5,4-2-2,1-1 1,-4 3-1,2-3 1,-1 3-7,1-5 5,1 5-1,-1-1 4,0 0-6,22 3 6,-41-1 2,18 0-5,0-6 6,8 5-8,-6-1 4,21 3-5,-46-3 4,25-1-4,0 2 3,-2-1 8,2 0 3,21 3-10,-38-2-2,18-1 4,-1 1-3,1-5-11,-1 4 10,0-3-2,-2 2-2,23 4 7,-32-4 5,12 1-7,-1-1 0,0-1-2,-4 0-4,2 0 4,-2 2 4,0 1 1,-2 0-1,1 1-4,-2-2-4,3 0 2,1 2 8,-4-3-3,1-1-3,3 3 8,-3-3-2,2 1-3,1 0-2,-1-3-3,-1 4 5,5-2-4,-1 1 5,-1 0 2,2 2-2,-3 1 3,4-4-4,20 5 2,-31-2-4,10-3 4,21 5-1,-36-3-4,21 5 1,15-2-1,-28-7-4,28 7 1,-31-1 2,31 1 3,-24-4 1,24 4-3,-28 1 1,28-1 3,-24 3-2,24-3 1,-29-4 2,13-3 3,-1 5-2,17 2-4,-35-2-2,13-1-1,0 3 6,1-3-9,21 3 6,-46 0 0,23-1-3,2-2 8,0 3-9,21 0 0,-35-3 4,14 6 0,21-3-5,-30-3 6,30 3 0,-31 0 5,31 0-7,-20-1-9,20 1 10,0 0 0,-30 0-2,30 0 2,-23 0-6,23 0 7,-21-1 2,21 1-4,-26 5 5,26-5 8,-26 3-15,26-3-2,-27 1 1,27-1 5,-23 3 1,23-3-4,0 0 0,-28 1 2,28-1-1,-17 2-4,17-2 0,-19 2 7,19-2-2,0 0-4,-27 2-1,27-2 3,-20 4 5,20-4-5,-20 4 4,20-4-3,0 0 4,-28 4-1,28-4-2,-24 3 4,24-3-2,-21 4-4,21-4 2,-20 2-1,20-2 6,0 0-2,-25 3-2,25-3-4,-17 4-2,17-4 9,0 0 6,-28 1-17,28-1 5,-20 3 1,20-3-2,-21 1 12,21-1-14,-26 6 9,26-6-5,-22 3 0,22-3-4,-28 1 2,28-1-1,-20 1 6,20-1-2,-25 4 8,25-4-7,-27 1-1,27-1-1,-20 1 0,20-1-7,-21 4 8,21-4-1,-24 3 0,24-3-3,-28 0-1,28 0 3,-28 0 4,28 0 1,-31 0-3,17 3-2,14-3 0,-30 4-3,30-4 5,-30 0-1,30 0 0,-33 0-2,20 1 7,13-1-12,-28 0 7,28 0 5,-28 0-2,28 0-2,-27 3 4,27-3-5,-29 0-6,29 0 3,-40-3 5,19 3-1,4 3 4,17-3-5,-36-2 0,13 2 2,0-1-4,1 1 6,-2 1 2,24-1-6,-44 2 3,23 0-3,21-2 3,-36-6-1,20 3 0,16 3 1,-35 0 1,19 0-5,16 0 0,-42 1 4,21-6 2,-2 4-6,23 1 3,-38-1-7,19 1 6,-4 2-3,-1-4 7,24 2-4,-30-4 7,30 4-8,-29-5 2,15 3-5,14 2 4,-30-4 5,30 4-3,-24 0-2,24 0-3,-25-4 5,25 4-4,-21-4 2,21 4-5,-23-3 5,23 3-1,-18-4 1,18 4 4,0 0 0,-24-4-3,24 4-1,0 0-5,-21 0 3,21 0-5,0 0 7,-21-6 0,21 6-8,0 0 11,0 0-4,-20-3 1,20 3 2,0 0 0,-24 0-2,24 0 0,-24-1 1,24 1 4,-21-6 1,21 6-6,-25-2 0,25 2-7,-30-3 4,15 1-3,15 2 4,-30-7 11,16 5 7,14 2-8,-29-7-5,14 6-2,15 1 1,-31-5 1,31 5 5,-25 1-4,25-1 2,-22-1-5,22 1 0,-24-2 1,24 2 3,-23-3 0,23 3-2,0 0-1,-21-4 5,21 4-18,0 0 16,-25-2-2,25 2 3,0 0-6,-23-1-5,23 1 4,-17-4 5,17 4-1,0 0-3,-21-3-9,21 3 5,0 0-1,-24 0 7,24 0-2,0 0-5,-24-2 4,24 2-4,0 0 3,-17-2 7,17 2 2,0 0-6,-22 0-5,15 2 4,7-2-4,-14-1-4,14 1 6,-15 0 3,15 0 4,-15 0-3,15 0 5,-10 1-10,10-1 0,0 0 0,-15-2 7,15 2-9,-10-1 1,10 1 3,-11-2 4,11 2-6,-9-2-8,9 2 9,-13-1 1,13 1 7,-8-3-4,8 3-10,-13-2 16,13 2-6,-12 0-6,12 0 4,-9-2 10,9 2-6,-10-4-6,10 4-2,-11 0-5,11 0 14,-13-1-11,13 1 1,-10 0 12,10 0-6,-11-1-13,11 1 15,-11-1-7,11 1 7,-11-2 3,11 2-6,-10-1 8,10 1-13,0 0 3,-14 3-1,14-3 20,0 0-16,-11-5 9,11 5-7,0 0-1,0 0 5,-12 0 7,12 0 2,0 0-8,-10-3 0,10 3-12,0 0 17,0 0 1,-11-3-3,11 3-2,0 0-3,0 0-2,-13-1 2,13 1 1,0 0 9,-7-1-12,7 1 1,0 0 6,0 0 0,-12-6 3,12 6 3,-5-4-9,5 4 6,-7-5-11,7 5 2,-7-6 0,7 6-1,-8-5-1,2 0-2,6 5 3,-7-7-2,2 1-1,5 6-1,-9-7 4,5 3 1,4 4-5,-10-8-2,7 1 2,-1 2-4,4 5 10,-6-12 16,2 7-18,1 0-1,3 5 1,-5-11-9,-1 4-4,6 7 7,-7-13-3,4 6 3,2-2 6,-5 0-4,3 0 1,-1-1 1,1 1-3,-1-3-3,4 12-1,-10-24 0,6 9 3,4 15 1,-6-24 4,4 14-6,2 10 7,-5-24-7,1 8-11,1 1 11,-1-1 8,4 16-2,-4-23 3,4 23-3,-3-22-10,-1 7 8,4 15-8,-3-21 11,2 9 1,1 12 5,-2-22-21,2 22 7,-5-24 0,3 7 11,2 17-5,-1-23-13,-1 9 9,2 14 0,-4-23-10,3 6 12,-4 3 10,5 14-7,-1-22-2,1 22-9,-4-26 10,1 17-7,3 9 6,-3-24 6,3 24-7,-1-19-3,1 19 3,-2-20-2,2 20 0,-4-22 1,4 10-3,-4-4 10,4 16-8,-3-22 5,3 22-10,0-18 2,0 18 0,-5-23 2,3 11 3,2 12-10,-1-22 9,-1 7 13,2 15-10,-1-18-4,1 18-3,-2-21-2,2 21 8,2-24-2,-2 24 1,0-22-5,0 22 5,-2-21 1,2 21-7,3-24 4,-3 12-5,0 12 6,0-20 1,0 20 0,3-17-1,-3 17-4,1-22 8,-1 22-6,1-19 6,-1 19-3,2-19-14,-2 19 13,-2-20 2,2 20 3,2-24-5,-2 11 1,0-3-6,0 16 16,2-26-11,-1 14 1,-1 12 2,3-22 0,-3 22-7,3-22 4,-2 10-4,-1 12 9,3-20-3,-3 20-10,0-16 13,0 16-9,3-22 8,-3 22 0,3-17-13,-3 17 10,4-21-4,-3 9-4,1-3 10,-2 15-1,5-21 3,-5 21-2,3-18-1,-3 18 1,4-22-1,-4 22 2,3-17-5,-3 17 10,2-22-8,0 12 6,-2 10-3,3-18 2,-3 18-11,3-16 1,-3 16 2,1-16-3,-1 16 3,2-22 16,-2 22-9,0-18-4,0 18 2,4-21 0,-4 21-3,3-12-3,-3 12 6,0 0-5,4-23 2,-4 23-4,1-13 1,-1 13 8,0 0-6,5-17 4,-5 17-16,0 0 12,0 0 1,0-21-2,0 21 5,0 0 7,0 0-12,5-15 1,-5 15-7,0 0 11,2-15-9,-2 15 11,0 0 1,0 0-5,0 0 1,3-17 1,-3 17 0,0 0 1,0 0-7,0 0 4,0 0 8,0 0-9,0 0 4,0 0-14,0 0-43,0 0-37,0 0 10,0 0-21,0 0-48,0 0-23,38 26-93,-17-20-179,0 6-480,5-4 212</inkml:trace>
  <inkml:trace contextRef="#ctx0" brushRef="#br0" timeOffset="229937.9379">12223 2048 14,'0'-2'88,"1"-3"2,-1 0-1,2 0 12,-1 3-12,1-2-6,-2 0-2,1 0-9,-1 4-3,0-7-8,0 7 0,2-3-20,-2 3 15,0-5 1,0 5 0,0 0-4,0 0 1,0 0 7,0 0-1,0-7 1,0 7 6,0 0-4,0 0-6,0 0-1,0 0-3,0 0 2,-2-3-11,2 3 1,0 0-5,0 0-4,0 0-6,0 0-6,0 0-5,0 0-5,0 0-13,0 0 5,0 0-1,-9 11-5,6-1 8,1 1-6,-1 6 6,-1 6 1,-1-6 0,-2 14 1,2-5-11,-3 6 10,2-4-2,0 4-5,2-1 9,-3 1-14,4 4 11,-3-6-5,1 3 4,0 1-3,-2-2 2,3 4-2,1-3 1,-1-3 7,-2 1-5,4 1-3,-3-4 3,3-1-2,1 0 3,-1-1-4,0-2-2,-2 5 4,1-4-6,2-4 1,0 4 4,-2-6-2,1 1 0,-1 6 0,-1-2-7,0 3 13,0-1-4,0-11-2,1 1 2,-1 0-1,1 0-3,-3-1 1,2 2 3,1-5-3,0 3 3,-2-4-3,2 6 3,-1-2-3,-1-1-5,3 0 7,-3-2-2,1 3 0,0 1-4,1 0 0,3-2 1,-3 3 0,1 0-1,0-2 5,-1-3-7,0 4 0,1 0 2,0-2 4,1-1-1,-1-2-2,2 6 0,-3-4-2,2-1 4,-2-2-1,2 2-11,-1-1 15,-1-1-5,2 1 3,-2 0 6,2-2-9,-2 6 1,-1-3-4,1 0 7,-2 4-4,3-6 0,-1 6 4,-2-2 0,-1 2-5,5-3 0,-2-1 5,0 2-2,-1-1 1,0 4-3,1-1-1,-1 3 1,2-2-6,1 3 1,-4-4 4,3 4 2,-3 5 0,2-7-4,-1 7 9,0-8-10,1 9 3,-1-4 2,0-2 3,1 5-6,0-7 6,0 7-3,-1 1 3,1-9 2,-1 7-5,3-5 3,-2-1 0,0 0-1,2-2-2,0 1 0,-3-3-1,3 0 3,0 3-2,-1-2 0,-2 4 0,3-3 3,-2 2 4,0 1 0,0-1-10,-2 0 5,2 2-2,0 0 4,-1 3 2,-2 2-2,0 2-1,2-1-2,-1-7 1,2 6 2,-2 1-1,4-5-3,-5 4 0,4-5 1,-3-3-3,5 4 4,-4-4 3,0 1 2,3 0-7,-2-2 3,-2 1-3,2 0-2,2 0 7,-1-1-6,-1 1 6,0 0-9,-1-2 4,4 2 0,-5 0 0,3 2 1,-1 0-2,1-2 4,0 1 0,-2 0-1,4 3 3,-2-3-3,-1-1 2,2 0-8,-1 3 8,1-8-6,-2 5-1,3-1 6,-3-4 4,2 2-6,-1-4 5,0 2-6,0 2 4,-1-4-3,1 2-3,0 1 4,2 1-2,-3-3-3,3 6 5,-3-1-2,3-3-2,-2 5 5,0-3-6,1 4-1,1 8 9,0-10-6,-2 0-1,1 3-4,-1 5-4,1-7 2,0 1-3,-2 1 4,0-2 0,3 0 4,0 2-4,-1-2-1,-1-3 0,2 3 6,0-1 3,0-1-4,-1 1-1,1 0 10,0-2-11,0 3 3,0-1-2,0-2 5,0 2 1,0 1 0,0-1-4,0 3 1,0 0-1,-3-1 4,3 0-1,-3 1 3,3 3-2,-4 2-1,1-5-2,0-1-6,-1-2 5,1 2 7,1 1-2,2-3-2,-3-1 0,1 1 1,1-3 0,-2 2 1,2-3-4,-4-3-1,4 2 0,0 1 3,-1 1 0,-1 4 4,1-2-5,2-4 1,-3 0 6,1 5-8,0-4 0,0 6 1,-1-4-1,0 2 0,1-1 0,0 3 2,1 1 2,0-3-5,1 0 4,-3 1-4,3 0 7,-2 0-5,1-2-1,-2 4-1,3-3-2,0-2 1,-1 1 9,-1 0-3,-1 1 3,2-1-3,-2-1 0,0 3 1,1-3-4,-1 1-1,0 0 3,2 0 1,-4-4 1,2-1-2,1 6 1,-1 1-3,0-3 2,3-1-2,-1 3 0,-1 2-2,0-4-4,1 4 4,1 6 4,0-7-1,0 1 1,0-1-2,-1 8-1,0-9 10,-1 10-5,1-2-2,-1-6 1,1 0-2,0 0-2,2 0 6,-1-1-5,1 1-3,-1 0 6,2 2-3,-1-3 3,1-1-3,-1 0 2,0 0 1,0 0 1,1 3-2,1-2 1,-3-1 1,3 2-5,0 6 4,-3-5-2,1-3 3,-1 2 4,1 0-4,-1 8-1,2-8 3,-2-1-4,1 6-2,-1-5 0,0 8 1,0-8 2,0-2-4,-3 1-2,3-3 5,-1 0-5,1 1 5,0-1-2,-1-5 5,1 2-2,-2 1 1,2-2 0,-1-1 1,1-1-5,-2 3 0,4-3 5,-5 2-1,3-3-1,0 5 0,0-5-1,0 3-5,-3-1 7,3-2-4,0 2-3,0 0 3,0 0 2,2 1 1,-2-3-3,1 1 0,-1-1 1,0 1-2,0-3 1,0 2-1,0-8 3,1 15-1,1-7 0,-2-8-1,0 14 3,0-8-3,1 1 3,1 0-2,-2 2 3,1-1-1,-1 1 5,0-9 0,-1 15 2,1-9-5,0-6-2,0 15 3,-2-7-4,2-8 7,-3 14-4,3-9 9,0-5-5,2 15 1,-2-9-2,3 4 2,-3-10-13,0 15 9,0-8 1,0-7-3,0 13 7,0-5-13,2 0 13,-2 2-3,3 0 4,-3-10 1,0 12-4,2-2 4,-2-1 1,3-1 7,-3-1-1,0-7-3,2 16 0,0-8 0,-2 0 0,0 0-1,1 0 3,-1-8-6,2 8 1,0-1 5,-1 2-4,3 0 8,-4-9-11,2 13 1,-2-6-2,0 0 2,0-7 0,3 17 3,-1-7 5,-1 6 5,0-5 5,1 0-5,1 4-1,-3-5-5,1 1-1,1 2 1,-2-1 2,1-2-2,-1 0 1,1 2 3,1-2-3,-1-1-2,-1 1-2,0-3-1,1 4-5,1 0 11,-1 3 2,2-4-4,-3 1 6,2 2-1,-2-1 0,2 5 6,-2-5 0,0 1 3,0 3 4,2-6-5,-2 2 2,1 0 1,-1-2 2,0 0-9,2 2 2,-4-1-1,4-5-8,-2 3 5,0-9-10,0 12 7,0-12-9,2 10 1,-2-10-11,3 7-25,-3-7-27,0 7-38,0-7-37,0 0-54,0 0-55,0 0-61,0 0-201,0 0-533,7-38 236</inkml:trace>
  <inkml:trace contextRef="#ctx0" brushRef="#br0" timeOffset="230640.9068">13527 2506 115,'8'-22'214,"-2"-2"-11,-2 6-6,1 8-30,-4 2-7,0 3-6,-1-1-17,1 0-12,-1 3-23,0 3-8,0 0-3,-10 20-15,0 6-3,-3 5-7,-7 15-7,-1 0-2,-1 1-9,-1-3-7,-1-3 4,9-13-6,-4-1-3,5-3-1,2 0-1,-4-5-8,10-2 3,-2-9-3,2-1 4,2-1 10,1-3 6,0-1 8,3-2 3,-4 1 9,4-1-9,0 0-6,2-12-6,-1-5-11,5 2 1,-1-4-10,1 2-2,-2 1 2,0 7-7,-1-2 1,-1-1-2,0 9-6,1 0-4,-3 3-2,0 0 2,12 3-2,-7 7 5,4 4-5,3 6-4,2 1 10,-1 1-4,1 3-1,0-4-4,0 4-10,0-2-14,-1 0-21,2-3-23,-5-7-18,3-1-25,-2-3-47,3-4-21,1-2-43,-1-3-161,0-7-412,1-3 182</inkml:trace>
  <inkml:trace contextRef="#ctx0" brushRef="#br0" timeOffset="231149.5467">13731 2715 208,'0'-5'190,"1"2"-19,-1 3-15,0 0-12,0 0-8,-5 18-19,4-6-3,-4-1-13,5 0-2,-1 0-20,1 3-8,1-2-7,1-3-7,2 0-3,-1-2-6,1-1-4,2 1 0,-1-6-10,5-1 0,-3-4-9,6 0 4,-2-5-7,-2-3 3,2-3 2,-3 0 0,2 1 14,-6-3 2,2 3 13,-2-1 4,1 0 0,-4 6 12,0 1 4,-1 1 2,0 3-2,-2 0-13,2 4-5,-5-5-15,5 5 0,-12 11-13,-1-4-2,-1 12-4,-2 1-6,-1 2 4,1 5-12,4-4-8,0 5-3,0-3-9,7-1 2,0 0-11,5-4 0,3 0-3,3-5-9,2 0 3,6-4 3,3 6 1,7-8 6,0-4-4,2-5 1,3-4-1,12-9-3,0-1 1,-4-7-6,1-3 15,-7-6-9,-2 1 8,-11 2 0,5-11 0,-10 6 8,2 0 13,-6 3 10,-2-4 18,-1 4 15,-3 3 9,-3 6 13,-1 10 19,1-2 11,-1 0-2,1 9-11,-1-4-20,-1 3-11,-1 3-2,3 1-2,-8 15-8,-1 2-4,-2 11-8,0-3-6,0 7 8,2-1-10,-1 0-2,4 1-2,-1-1 5,3-4-16,0 2-1,4 2-1,0 1-3,1-10-1,-1-2-14,0-2-9,2-7-17,1 0-19,-1-1-17,3 0-5,0-3-5,-2-2-23,1-3-12,-4-2-21,17-2-24,-7-2-30,3-4 0,4-8-15,-1 0-13,-6 4-115,0-4-362,-3-2 161</inkml:trace>
  <inkml:trace contextRef="#ctx0" brushRef="#br0" timeOffset="231597.9294">14128 2753 29,'-2'-3'157,"2"3"-14,5-8-21,1 4-16,4-1-2,4-4-27,8 3-35,2-3-37,3 2-52,-2-1-76,2 3-134,-1 1 59</inkml:trace>
  <inkml:trace contextRef="#ctx0" brushRef="#br0" timeOffset="231634.571">14557 2680 91,'-2'-8'302,"2"8"1,-5-7-14,2 5-20,3 2-25,-5-7-27,5 7-19,-3-3-29,3 3-17,0 0-15,0 0-12,-10 7-14,7-3-15,-2 5-10,3-2-14,-3 2-7,4 0-7,-2 3-7,2 1-4,1-1-7,0 1-2,2 3-4,1-5-1,0 3-10,-1 0-1,0-2-1,1 0 2,-3 0-5,4-2 2,-4 3-4,3-4 1,-3-3-7,0 0-4,0-6 0,-3 9-3,2-3-1,-2-1 7,-2 1 2,-3 2-7,-4-1 2,-3 1 2,0-2-3,-6-1 2,-1 2-1,1 2 1,-1 0 1,1 0-11,-1-4-24,2 5-28,-1-4-32,6-1-38,6-2-53,-1 1-73,0-1-210,3-3-497,7 0 221</inkml:trace>
  <inkml:trace contextRef="#ctx0" brushRef="#br0" timeOffset="232278.1361">15099 2919 127,'0'0'178,"14"-9"-10,-6 6-2,5-6-3,5-7-12,-2 0-8,2-2-12,3 1-7,-4-1 14,0-2-14,0 3-9,-4-4-9,-5 7-5,1-2-5,-1 4 4,-4-3-5,-1 6-2,-3-3 3,0 8-17,0-4-6,0 6-5,-1-3-9,-1 0-11,2 5-14,0-5-33,0 5-16,0 0-4,0 0 1,0 15-2,3-5 4,1 9 2,2-5 2,1 10 2,2-2-8,0 3 12,1 2-2,-1-1 5,-2-2-5,-2 4 2,0-10-5,0 7 1,-5-7-7,2-3 4,-2 4-14,0-7-10,-2-3-17,2 2-29,0-6-13,0 2-14,0-3-17,3-2-13,1-2-30,-4 0-116,13-8-308,-2 1 137</inkml:trace>
  <inkml:trace contextRef="#ctx0" brushRef="#br0" timeOffset="233002.8491">15517 2903 149,'17'-19'118,"-6"6"14,2-6 6,-6 6 24,1 4 24,-5 1 28,0 3-2,-1 1-11,-1 1-13,-1 1-18,0 2-19,0-5-15,0 5-16,0 0-17,0 0-9,0 0-9,0 0-9,0 0-7,7 7-14,-4-4-5,1 2-1,-2-1-9,3-1 0,2 2-4,2-3-2,1 1-5,-1-2-4,7-1 4,-2-4-8,0-1-2,0 1 1,0-2 0,-3-5-1,-1 3 10,0-3-2,0-4-3,-4 7 13,-1-4 9,-3 2 16,-1 3 7,-1-1 12,0 0-11,-3 2-6,-1 0-8,-3 3-10,-3 3-11,-7 3-9,-4 5-6,-3 8-4,2 0-14,-1 1-11,-1 3-11,7 0-19,3 3-6,6-6-14,2 3 2,6-3-13,3 7-12,2-8-11,7 6-5,1-7-13,7-1-20,1-6 9,6-3 10,2-8-4,0 1-19,9-10-4,-11 7 24,0-10-1,-2 4 27,-1-7 5,-3-1 22,-4 0 15,1-2 39,-2 0 25,-4 0 32,-6 6 32,1-1 16,-3 4 19,2 1 15,-6 2 2,0 4 4,0-2-15,0 2-14,0 4-16,0 1-13,0 0-4,0 0 2,-12 16-18,4 1 1,0 0-10,-5 6-3,5-6-10,-2 4 12,0-6-19,6 0 5,-2-5-6,2 2 2,-2-5-7,2 0 0,4-2-14,0-2 11,-3 2 4,3-5 19,0 0 5,0 0 8,0 0-24,0 0 1,16-25-3,-5 6-3,3 0 1,0-1-26,2 3 20,-2 0-6,3 3-3,-6 2-9,5 0 6,-2 7-3,-2-4-8,2 6 6,-1 3 0,1 3-2,-4 3 0,1 1-1,-2 6-9,-5-1 6,0 0 4,-2 5 3,-1 2-6,-4 1 1,-2-3 4,2 1-6,-2-3 3,-3 1-3,1-7 3,1 2 1,2-3 0,-3-3 7,6 0 20,-3-1 17,2-1 10,2-3-9,0 0-7,2-19-2,0 6-12,6-3-8,3-6 3,4 1-10,1-3 13,3 3-12,1 2-12,0 0 4,2 4 1,-2-1-2,3 4 2,-2 4 0,1 3 1,-2 2-8,-5 2 3,-5 3 5,0 5-8,-3-2 0,0 2 0,0 1 10,-4-1-18,1 9 1,-4-3 1,0 1-17,-4 2-43,1 2-12,-4-1-25,4 0-45,-1 2-49,0-6-61,1 4-64,2-1-258,2-6-626,2-2 277</inkml:trace>
  <inkml:trace contextRef="#ctx0" brushRef="#br0" timeOffset="233429.771">16676 2755 4054,'6'-17'15,"-9"-2"-2,0 1-22,-3 9 1,-4-6 15,2 10 2,-7-2-2,-2 9 15,-3 3 2,-1 9-5,-3 2-6,0 5 5,6 1-1,1 3 5,3-3-4,5 1 4,1 1-1,5-8 4,3 5-9,3-2 1,5 0-6,0-3 3,4-3-7,5 2 8,7-9-1,0-3-7,4-2 6,-1-10 2,-3 3-6,1-3 3,-1-5-9,-1 1 7,-5-4 6,-2-1-5,-1-2 3,-4-3-4,-1-1 13,-5 7 12,-5-1 8,-3 0 0,1 1-4,-5 2-12,-4 0-2,-6 1-16,-3 2-7,-1 5-27,0 6-28,4 2-28,-6 2-33,11 4-43,-3-2-43,2 4-39,5 3-52,3-3-66,4 2-185,2-4-588,5 3 261</inkml:trace>
  <inkml:trace contextRef="#ctx0" brushRef="#br0" timeOffset="233883.9015">17124 2735 50,'0'-8'471,"0"2"-41,0 0-42,0 6-51,-3-8-42,3 8-20,0 0-37,-6 18-13,1-2-20,0 10-22,-2-1-23,2 1-10,-2 0-18,5-7-14,-1 0 5,3 9-25,0-8-3,0-1-13,0-8-1,0 1-18,0-2-4,1-3-1,2 0-3,0-4-6,-3-3 12,4 5-20,-4-5 4,12-10 4,-3-3-7,11-5-5,-2-7-6,-1 4-5,4-5-3,0-1 0,-4 0-1,9-7-4,-11 7 2,0 6-14,-5 6 8,-3 2 5,2 5 8,-6 2 1,2-1-11,-4 3-2,3-1 2,-2 2-7,1 3-17,-3 0 17,4 5-7,-1 0 6,4 4-4,-1-2-6,2 5-4,2-1 5,4 1-2,3 3-2,3-4-3,-5-4-2,5-3-2,1 0 5,-4-2 3,4-4-4,-1-1 3,-6-1-7,0 1 5,0-3 4,0-4-1,-1 2-4,-2-4 8,-1-3-23,0 1 23,-1 0 9,-5 5 3,-3 3 2,-1-1 7,0-3-6,-3 3-3,1 2-1,-6 1-11,-3 4 5,-3 1-20,-9 4 17,-2 5-6,1 2 0,0 5-10,3-1-2,1 5-10,3 2-10,6-7 9,4 2-1,3 7-17,1 0-4,3-5 8,6-3 1,-1 0 8,3 0-3,4-2 5,-1-5-1,9 2-9,-3-8-9,4 4-29,2-6-47,-1-4-41,-1-3-45,-1-4-37,4-1-53,-3 3-262,3-10-608,-3 4 270</inkml:trace>
  <inkml:trace contextRef="#ctx0" brushRef="#br0" timeOffset="236891.0461">18617 2476 168,'6'-18'245,"-2"9"3,-1 0-6,-1 2-9,0 0-10,1 2-19,-3 2-22,0 3-13,0-4-26,0 4-18,-3 14-4,-7 8-14,-4 20-11,-4 0-10,-2 0-8,1 6-6,-4 1-4,-1-4-6,3-6-3,1 2-5,5-12-10,3 0-2,-4-3-1,4 2-3,1-4-1,3-7-6,2-3 0,1-2-5,0-1 3,2-5 2,3-1 6,-4 2 16,4-7 10,-1 7 21,1-7 28,0 0 24,0 0 28,0 0-12,0 0-14,8-21-22,2 0-5,1-6-12,5 0-11,2-17-4,6 2-16,-3 0-6,3 0-10,0-2-4,-1-1-8,-1 0-1,-1 2-2,2 0-7,-1 3-3,-5 10-5,0 5 1,0 0-5,1 3-2,-1 1-5,1 5-5,-5 6-3,8 3 2,-1 1-7,-6 5-1,3 3-6,0 3-2,-3 6-12,2 7 2,-2 2-6,-2 6-16,-5 1-12,-4 0-19,-4 2-13,-5-1-6,-2-3-3,-5 3-3,-4-3 2,-3-1-8,-5-2 9,1-4 8,0-2 4,-3-4 6,5 0 8,-1-5 12,2 0 3,7-4 1,0-1 10,1-1 4,3 0 3,3-1 11,0-1 0,7 1 2,-6-3 11,6 3 2,-2-5 0,2 5-1,0 0-2,8-8 6,1 3 1,2 1-4,3 2 11,4-1-10,2 6 3,3-3 0,-2 4 7,-1 5-7,-1 1-3,0 2 6,-7-1 0,1 1 0,-3 4-3,-3-5-3,-6 5-1,-1-4 1,0-2-3,-8 7 4,-10-2 4,-5 0-4,-2-6-4,-5 2 1,-8-3-6,-3 0-1,12-7 5,-10 0-8,11-3-1,3-2-1,1 2-5,4-3-5,3 2-4,6-3-14,1 2-17,2-1-23,2 0-17,2-3-44,3-1-34,2 1-47,3-1-149,8 0-416,0-2 185</inkml:trace>
  <inkml:trace contextRef="#ctx0" brushRef="#br0" timeOffset="237479.9067">19147 2694 60,'-13'-7'280,"6"2"-8,3 3-20,-3 2-25,7 0-19,-3-5-28,3 5-15,0 0-22,0 0-7,14 6-17,10-2-14,2 3-6,13 2-14,3 0-3,3 1-10,-1 0-6,5-2-7,-1 4-9,-3 0-1,0-4 0,-5-4-16,-1 8 5,-14-9-3,4 1 1,-7-1-2,-5-1 7,-3 1 8,-4-3 12,1 4 9,-5-5 3,-2 2 5,-4-1-8,10 0 5,-10 0 17,0 0-9,0 0-1,6-1-8,-6 1-7,0 0-22,0-8-12,0 8-24,-5-9-10,-3 2-12,1-2-2,-3 0-1,-4-3 0,0 4 1,3-2-1,-2 1 5,-1-3-1,1 2 2,-1 1 9,4 1-11,-1 1 1,1 0 4,3 1 2,-1 2 1,2 2-1,1-1 0,1-1 0,1 4-3,3 0 4,-5-3-7,5 3-3,-3-2 3,3 2 0,0 0-6,0 0 6,0 0 2,0 0 1,13 9 10,-6-1-5,2-2 3,3 2-5,2 1 5,2 1-3,2 3 6,-4-3-6,0-1 0,5 1 4,-5 0-1,-2-3-4,-5 2 4,0-2-1,1-2 2,-3 5 1,-1-5-1,-2 0-4,1 7 4,-3-3-4,-3 1 3,-3 0-3,-4 1 3,-1 3 0,-2-3 4,-5 4-1,5-4 0,-4 4 4,1-3 0,4 0-14,-1-1-11,2-4-23,4 0-33,0 0-28,0-2-38,0 0-43,4-1-28,3-4-12,-4 5-38,4-5-139,0 0-432,0 0 191</inkml:trace>
  <inkml:trace contextRef="#ctx0" brushRef="#br0" timeOffset="237923.9438">20443 2513 70,'8'-8'248,"-1"-1"-19,-1 0-12,-2 1-16,2-1-16,-2 2-9,0-1-4,-1 5-3,-3-2-5,2 1-12,-1-1-12,-1 5-17,3-3-18,-3 3-15,0 0-11,-9 0-4,-2 3-10,-9 8-6,-4 4-5,-11 8-3,-4 5-2,1 4-2,-5 1-7,7 6-3,-1-3-1,5 1-4,2-2 0,13-7-6,-1-2 1,5 1 2,2-3 2,5 6-3,4-5-2,4 0 4,1 1-2,6 0 3,2-10-5,3 5 2,6-1 0,-2-3-6,6-5 1,0 1-1,0-4-9,-2-2 2,0-2-9,-3-2-21,-2-3-28,0-3-26,-3-2-34,0 0-41,-2 0-53,-1-5-37,-4 3-222,-3-1-493,0-3 219</inkml:trace>
  <inkml:trace contextRef="#ctx0" brushRef="#br0" timeOffset="238363.2196">20206 2793 153,'-4'0'324,"1"-1"-9,3 1-10,0 0-13,0 0-26,0 0-12,0 0-12,0 0-25,0 0-5,17-3-13,7 2 2,1 1-31,2 1-12,14-1-17,0 2-16,-2-4-5,-12 5-12,1 1-20,-1-4-5,1 2-7,-5 0 5,-1-4-25,-8 4-5,-4-2 0,0 0-28,1 1-35,-4-1-42,-1 0-51,-2 0-60,-4 0-73,0 0-64,9 2-271,-9-2-620,0 0 274</inkml:trace>
  <inkml:trace contextRef="#ctx0" brushRef="#br0" timeOffset="240089.6319">13175 3816 37,'4'-10'219,"3"4"-7,-1-3-13,-3 0-13,-1 3-13,3 1-12,-5 2-14,1-1-15,-1 4-16,0 0-12,0 0-10,-8 19-7,1 4-7,-5 2-12,1 4-5,-4 0 0,2 3-7,-3-3 2,2 2-10,-1-4-7,-1 0-2,4 0-5,-1-5-2,4-7-5,2-2 0,1-3-2,3-2 2,0 1-3,1-6 15,0 1 11,0 0 15,2 0 19,0-4 17,0 0 17,0 0 17,4 3 13,-4-3-20,5-11-10,-2 3-3,5-10-19,0-4-15,3-5-8,2-2-8,2-1 0,3-15-11,4 5 3,2-3-1,-1 2-35,1 5 13,0 0-8,-5 10-4,2 3 3,-4 0-4,3 6-3,-2 1-9,-4 6-2,-2 2-8,-2 3 3,-2 4-10,0 1-2,-1 4 6,1 2-9,-4 5 1,0 5-4,-3 1-2,-2 3-9,-4 7-10,-3 1-17,-4-1-9,-2-2-3,-2-5 1,1 3 2,4-9 0,-1-2 3,-1-3 6,6 0 6,2-3 9,-1-1 5,3 0 3,-2 0 6,0-5 7,5 4 4,0-4-4,0 0 3,3 4 3,1-2 2,6 0-3,0-2 4,4 2-3,1 1 16,1 2-14,0-1 4,-1 1 0,-4 0 0,4 3 1,-9-3-2,3 2-1,-5-4-2,-2 3-3,-2 1 7,-3 2-2,-3-1-2,-8 2 4,-3 2-4,-5-7 6,-2 5 4,1-5-8,2 0 0,-1-1-3,0 0 0,1-2-4,9-1-8,-4-1-9,6 0-10,6 1-16,-6-2-21,5 4-43,5-3-52,-6-2-27,6 2-39,0 0-152,0 0-422,0 0 186</inkml:trace>
  <inkml:trace contextRef="#ctx0" brushRef="#br0" timeOffset="240665.1194">13976 4025 259,'-7'-8'241,"-3"7"-17,-4 1-18,0 4-10,0 1-9,-7 12-27,1-2-9,3 5-15,-1-1-10,1 3-11,3 1-15,3-1-7,5-5-13,-1 2-9,4 0-1,3-3-10,0-2-2,3-4-8,1 0-6,1 1 1,2-2-7,-1-2 2,2-3-6,0 0-6,2-3 2,-1-1 3,-2-3 1,2 1-2,-2-6-6,3-1 2,0-5 0,-4 1-2,2-4 2,-5-3-7,4-6 9,-3 0-11,-1 0-2,-1 0 0,-2 6 6,2 1 2,-2 1 9,3 0 0,0 4 0,1 2-6,-1-1 0,4 0-6,-1 3-1,2 3-4,6-3-4,2 5 6,-1 5-7,8 4-3,-3 4 2,-1 6 8,0 4-2,-1 4-10,-4 3 1,-4 3-3,-2 1 3,-5-2-4,4 1-2,-7-1 4,0 1 0,-3-8-5,1-3-4,-3-1 7,0-2-4,0-3 3,2-2-6,-2-1 20,0-3-15,3 0-1,-1 1 7,0-5 21,3-1 13,-1 7 25,1-7-4,0 0-17,0 0-3,7-16-4,0 0-4,4-4-4,3 0 0,1-2-9,1-2 1,1 5-3,2-4-4,-3 5-1,2 4-1,-5 3-8,0 2 4,1 0-4,0 7-11,0 2 1,-1 3 1,-6 5 5,6 4-6,-3 2-5,1 6 4,-3 6 2,-1-1-3,-4 2 3,1 1 1,-4-1-9,-5 2 9,1-5-22,-2 2-2,-2-2-14,0-6-7,-1 3-19,-2-4-19,2-5-26,1 1-24,-2-1-39,4-5-46,2-3-36,-1 1-235,5-5-531,0 0 235</inkml:trace>
  <inkml:trace contextRef="#ctx0" brushRef="#br0" timeOffset="241197.7626">15145 4059 63,'9'-17'339,"-3"3"-28,-1 2-23,-2 1-2,0 5-26,-2-1-17,-1 4-29,3-2-28,-3 2-22,0 3-17,0 0-14,-8 24-14,-4-1-18,-1 5 0,-2 1-15,-5 11-4,3-9-6,-5 8-19,6-8 0,0-4-9,1 0 3,2-1-7,-2-2-3,3-5-5,5-4-3,-4 0-1,6-6-7,-2 1-2,4-6 2,0 4-5,-1-4 12,3 2 11,-1-5 7,2-1 27,0 4 29,0-4 20,0 0-7,7-8-9,2-7-11,-1-1-14,6-8-1,0-4-5,8-11-19,-1-1-4,1-4-9,2-1-11,4-5 1,-2 2-4,0 5 0,-3 5-4,-2 14-16,-1 2 6,-2-1-2,3 5-4,-8 7-3,1 2-7,0 4-2,-1 5-3,0-2-11,-4 4 6,0 3-5,-1 8-16,1 0 2,-4 2-25,-2 5-30,-3-2-12,-6 5-23,-2 2-10,-6-2-28,-4-3-23,-6-3-27,0-1-14,-2-4-12,1-1 10,1-1 20,7-6 27,2-2 48,4 0 22,3-3 40,3 1 23,0-1 24,5 1 20,-5 0-3,5 0 1,0 0-5,0 0 3,0 0 0,2 7-1,0 1 3,4-2-3,1 2 6,1 7-5,-1-3-1,3 5 4,-3-3 3,0 4-6,5 3 1,-5-6 3,1 2-4,-1-1-1,4-1-3,-1-1-25,0-1-36,3-1-58,-1-3-53,4-2-200,4-2-407,-1 0 180</inkml:trace>
  <inkml:trace contextRef="#ctx0" brushRef="#br0" timeOffset="241640.0631">15660 4079 275,'4'-17'298,"0"5"0,0 0-4,-2 4-29,0 3-28,-2-2-29,3 5-22,-3 2-17,0 0-17,-3 14-12,-4 2-21,-1 11-6,-3 2-11,-1-2-2,0 2-13,-1 2-13,0-2-3,2 3-14,-2-5-3,2 0-11,1-3-19,-1-1-37,3-8-49,1 2-54,1-6-60,1-3-67,2 0-217,-2-5-497,5 1 219</inkml:trace>
  <inkml:trace contextRef="#ctx0" brushRef="#br0" timeOffset="241683.8429">15575 4205 191,'3'-4'272,"-2"-1"-18,2 1-17,0 1-32,0-1-15,2 3-19,5 0-16,3 1-12,4 1-19,5 3-10,-1-3-12,3 2-6,-1 0-8,-8-3-15,2 2-3,-2-2-7,1 0-9,0-2 0,-3-4 1,1 1 5,-2-1 4,2-5 6,-4 3 12,0-5 0,-6 7-3,3-5-4,-2 2 10,-3-1-7,1 0 14,0 3 1,-2 2-1,1-2-16,-1 3 1,-1 1-13,3 0-8,-3 3-7,0 0-14,0 0-1,0 0-2,-10 18-2,3-2 3,-3 1-13,3 7 4,-3-2-7,0 2 6,-1-3-2,1 5-6,2-2-6,0-1-5,2-5-19,0 6-20,0-7-40,2 1-27,0-1-31,2-5-50,1 4-58,2-7-59,1 2-233,2-3-578,3-1 255</inkml:trace>
  <inkml:trace contextRef="#ctx0" brushRef="#br0" timeOffset="242177.1931">16352 4077 59,'16'-25'281,"-2"5"13,-7 4 0,0 4-2,0 3-16,-4 1-19,0 1-23,-2 1-14,-1 3-30,0-2-25,0 5-20,-7-4-14,7 4-7,-24 12-21,3-2-12,-3 2 3,0 5-13,0 0-11,2 2-10,1 3 0,2-5-11,5 2-4,2 3-3,5-5-6,2 0 2,5 0-13,3 4 4,4 3-2,4-1-3,2-1 0,4-2-4,0-4 2,1 3 0,-4-2-1,-3-5-7,-1-3-3,-3-1 2,1 0-3,-3-4-5,-1 1 3,-2-1-8,-1-1 4,-2 2-6,1-5-5,-9 6 12,-5-1-10,-1 1-1,-8-2-19,-5 0-21,1 0-22,-11-1-24,7 0-22,-8-2-36,-5 0-31,6-3-42,-6-1-38,-1 1-212,0-1-512,-3-2 227</inkml:trace>
  <inkml:trace contextRef="#ctx0" brushRef="#br0" timeOffset="243110.6129">12772 4139 39,'-16'1'65,"1"0"-10,1-1 5,-2 1-4,5 0-5,1 1-4,-1-1-8,3-1 0,0 3-6,2-3 15,1 0-9,1 1-2,-2-1 5,2 3-2,4-3 0,0 0 2,-4 3-3,4-3-9,-1 2 13,1-2-2,0 0 30,4 8 4,0-7 5,-1 3 13,4 0 2,1 4 3,5 1-4,1-4-4,2 3 0,6 3-8,2 1-3,4-1-11,-1 0-4,12 2-5,2 2-1,4-1-6,0 0-8,1 0-3,1-1-5,1 3 3,3-2-7,17 7-1,-19-5-1,-3-3-1,0 3-6,1-3-3,3 3 2,-1-6-6,19 11-4,-25-8 2,2-1-2,3 3-1,0-2 1,-3-3-4,3 3 1,-3-4-3,-3-1 2,1 1-6,-3-1 5,1-1 1,-4 3-7,3-5 3,-11 2 2,10-1-1,-9 0-3,8-1 2,-7 1 6,6 2-8,2-1 2,-11-2-8,12 4 6,-12-6-2,11 2 0,-8 0 4,9 2-1,-2 0 0,-10 0-1,1-4-4,2 4 10,-1-2-7,-2 0 3,0 0-6,0-2 0,1 4 2,-2-4-4,-2 1 5,0-2-7,-1 1 10,2-1-2,-5 1-3,1-1-1,2-1-3,0 1 3,0 1-7,2-2 12,-3 4-6,5-2 1,-1 0 3,0 1-4,2-2 3,-2 1-2,2 1 1,-4 2 5,0-4-4,-1 4 3,3-3-7,-3 2 5,0-2 1,-2 1 0,2-3-4,0 0 3,0 3 3,0 0-5,0-1 1,1 1 1,2-2-3,-3-1-1,0 1 3,1 0 1,2 1-5,-6 2 5,2-3-2,1 1 3,-2-1-1,2-2-2,-1 3 2,-1-3 0,-1 1 0,3-1 0,-1 1 0,0 0 1,0-2 3,3 2-1,-1 1 1,2-4-2,1 6 6,0-6-1,0 5 0,2-3 1,-3 0 2,1 3-5,-3-2 2,0-1 0,1 2-1,-1-2 0,-1 1-2,-1-1-1,-2 0 1,2 0 1,-7 0 0,4 0 1,-3 0-1,-3 0-2,3 0-1,-1-1 2,0 1-2,-1 0 1,0 0 0,-3-2-3,1 2 13,-3 0-12,1 0 0,-5 0 0,1 0 6,0 0-7,0 2-3,-3-2 1,-4 0 1,6-2-1,-6 2 1,7-1-1,-7 1-4,0 0-16,6 0-31,-6 0-59,2-4-65,-2 4-73,0-5-127,0 5-407,0 0 180</inkml:trace>
  <inkml:trace contextRef="#ctx0" brushRef="#br0" timeOffset="245247.0094">13147 5086 33,'0'0'115,"0"0"-11,0 0-7,0 0-13,0 0-5,0 0-14,0 0-6,0 0-2,0 0-12,0 0 0,0 0-1,0 0-4,0 0 4,0 0-10,0 0 0,0 0 7,0 0-12,0 0-2,0 0 3,0 0-6,0 0 4,0 0-1,0 0 7,0 0-3,0 0 6,0 0-2,0 0 8,0 0 8,0 0 2,0 0 8,0 0 12,0 0 5,0 0 12,0 0 8,0 0 16,0 0 9,0 0 2,0 0 6,10 0 9,-8-4-25,0 0-11,-1-1-15,2-2-8,0-2-28,0 1-4,-2-5-9,2 8 0,-2-8 4,0 4 5,-1 2-6,0 0 3,0 0 0,-1 2-5,0-3-1,-2 4-7,2-3-5,-2 4-5,1-1-7,1 1 0,-3-1-6,4 4-3,-13 1-3,6 2-1,-5 2-2,0 2-3,-2 1 2,0-1-1,-2 3-2,5 3 1,-9 3 1,5-1 2,-2 2-4,7-3 1,-1-2-2,0 2-3,1-2 7,0 2-7,3-1 4,1-2 1,2 0 1,-3 3-3,4-5-2,0 0-1,3-4-1,0 4 2,0-5 0,0 4 6,3-3-7,0-1 4,4 1 2,-3 3-2,3-1 2,6-1-1,-2 2-1,2 0 16,1 1-9,-1-1-4,6 5-5,-4-2 5,-1 4-3,-2-2 0,2-5 5,-4 6-2,0-1-2,-3-1-1,0-2 0,-2-2 3,-3 5-5,1-3 4,-2 0-5,-2 2 8,-2-3-6,-2 0 1,-7 2 0,1-2-1,-2-1 4,-4 3-1,-4-7 2,0-2-2,-1 2 1,1-2-3,4-1 2,3-4 7,-1 1-2,1-2-2,5 1 1,0-2 3,1 0-5,-2 0 2,4-3 0,0 2-4,1-2-8,1 1-17,2-1-30,-1 2-30,3-1-36,2-1-50,1-1-27,3 1-31,0 1-192,3 0-456,4-1 202</inkml:trace>
  <inkml:trace contextRef="#ctx0" brushRef="#br0" timeOffset="245955.1219">13376 5382 32,'-4'-4'168,"4"4"-22,0 0-14,-1-4-8,1 4-6,0 0-10,0 0-7,0 0-1,-3-1 0,3 1 2,0 0 3,0 0 0,0 0 4,0 0 3,0 0-1,5-4-3,-5 4 0,0 0-8,0 0-1,0 0 8,12 0 16,-2 1 5,4 2-8,8 2-9,2-2-13,4 3-6,10-1-5,2 5-13,2-1-4,-1 1-11,-3-1-8,1-1 2,-12 2-7,1-1-6,-1 1-10,-2-3 5,-3-2 0,2 0-8,-10-2-2,0 2 3,-5-4-9,1 2-2,-3 0 3,-1-3 1,-1 2-10,0-2 4,-1 0 2,-4 0-3,6 1 0,-2-1-2,-4 0 3,0 0-3,6 0-1,-6 0-2,0 0-3,5-4 2,-5 0-5,3-1-18,-3 0-7,0 2-16,0-3-16,0 1-18,0-1-20,-3-4-9,-1-2-15,1 3 8,-2-5 1,-1 4 6,-1-4 10,0 2 0,-2-1 12,0 0 12,1 4 5,-1-5 7,3 4 3,-2 3 15,1-1 16,0 1 6,2 2 14,1-1 13,0 1 4,1 2 14,0 0 3,0 1 1,3 2-5,-2-3-4,2 3 2,-2-4-7,2 4-3,0 0-4,0 0 3,0 0-2,9 10 1,-2-3 2,3 3 4,2 0-9,2 8 5,0-1-4,3 3 2,-3-1-5,0 2 2,1-3-4,-7-1 2,-1-1-1,-1 0 3,1-1 2,-4-2-1,-3-1 5,0-1-5,0 3-3,-5-2 3,1-2 7,0 2 9,1-2 4,-4-1 5,-1 1 12,3-3-15,-2 1 2,-3-1 3,2 0-2,-1-2-8,1-1-5,-2 1-2,0 0-2,3 0-4,-3-3-7,2-1-30,0 4-42,-2-4-47,-1 3-62,2-2-72,-1-2-230,0 3-511,0-3 227</inkml:trace>
  <inkml:trace contextRef="#ctx0" brushRef="#br0" timeOffset="247097.287">14297 5300 13,'6'-4'156,"1"-1"-9,0-1-8,0 2 3,-4 1-2,1-1-4,1 1 4,-3 3 7,-2 0-7,3-2-7,-3 2-15,0 0-14,0 0-8,0 0-7,-10 19-9,-1 1-2,-4 6-6,-1-4-7,-4 7-7,3-5-6,-1 3-2,1-4-6,-1 2-2,1-7-5,4 4-4,-1-5-8,3-1 7,3-2-7,0-4-5,3 0-1,0-3-2,0 0-2,2-2 3,0 0 1,1-3 2,0 2 6,2 0 6,0-4 11,0 0 19,-3 4 10,3-4 17,0 0 8,0 0 13,0 0 4,0 0-8,8-8-14,-2 0-10,4-5-9,0-1-8,4-6-2,-5 3-7,9-8-12,0-1-5,3-2-7,-4 1 7,10-5-6,-7 7-1,-1 3-11,0-3 4,1 3-5,-1 1-5,-2 0 7,-1 5 3,1-1-2,-4 8 2,-7 1-4,1 1-6,0 0 11,-1-1 1,-2 4-3,-1 1-4,1-2 5,-1 3-12,1 0-2,-4 2-3,6-2 3,-6 2-3,3 0 1,-3 0-3,0 0-15,8 2 7,-5 7 3,1-2 0,2 9 2,-2-2-6,2 6 0,-1 7 10,-1 0 6,-1 3-6,2 2-7,-3-1 2,1 0 5,-3-2-8,0 1 2,2-1 6,-2-1-4,0-1 2,-2-6-4,4-3-1,-4 0 1,2-6 1,-1-1 1,-1 1 15,1-3-31,2 2-7,-1-6 8,0 2 5,-4-2-2,4-1-12,0-2-16,0 3-7,0-5-16,-3 6-13,3-6-11,-3 1-8,3-1-32,0 0-38,0 0-38,-8-6-38,5 2-19,0 0-29,-1-3-194,-3-1-520,2 2 231</inkml:trace>
  <inkml:trace contextRef="#ctx0" brushRef="#br0" timeOffset="247551.1091">14282 5431 147,'-4'-2'280,"1"-1"-1,3 3-27,-3-2-19,3 2-18,0 0-17,-3-3-13,3 3-17,0 0-17,6-5-18,-6 5-15,7 0-6,0 1-12,7 1-10,3-1-3,6 0-13,3-1-5,-2 4-4,3 1-6,-3 1-13,1-1 1,-5-4-5,-4 2-2,-4 0-9,-3-1-4,1 0-6,-4 0-16,-1-2-25,-1 1-26,-4-1-34,7 0-33,-7 0-47,0 0-38,4-1-38,-4 1-168,0 0-437,0 0 194</inkml:trace>
  <inkml:trace contextRef="#ctx0" brushRef="#br0" timeOffset="248016.6333">14910 5326 208,'0'-4'208,"5"-1"-8,-3 2-3,-2-2-7,3 1-7,-3 4-12,1-5-12,-1 5-12,2-3-12,-2 3-20,0 0-10,0 0-9,-3 16-7,0 0-8,1 1-9,-3 7-7,-2 1-5,0 1-5,1 0-5,-2 1-5,2-2-2,-3 1-3,1 1-7,3-9-1,-1 0-5,0 1-2,1-2-1,-1-4 2,2 2-8,0-1 0,0-6-2,-1 3-2,2-5-13,1 0-19,0-1-18,0 0-19,-1-3-24,1 0-27,1 1-47,1-3-48,0 0-183,0 0-415,0-14 184</inkml:trace>
  <inkml:trace contextRef="#ctx0" brushRef="#br0" timeOffset="248537.504">14893 5392 137,'4'-11'262,"-1"-1"-34,0 1-14,1 2-19,2-6-12,-2 5-11,2 0-13,2-4-10,-1 7-6,-2-1-16,0-2-10,4 2-10,-3 0-8,3 3-3,-2-4-9,3 4-3,-1 0-12,0-1-4,4 2-7,-2-1-10,1 4 3,0-2-6,2 3-5,-1 0-4,1 2-4,-4 1-3,-2 1-4,2 4-4,-3 1-4,3 3-1,-4-2-3,-1 4 2,0 1-1,-4-1-6,-2 1 1,-2 0-6,-3 1 1,-1 2 2,-5-2-4,-4 1-3,-1-2-1,-3-3 0,-1 0-1,2-1 2,3-5-3,1-1-1,0 0 0,1 1-3,5-3 7,2-1 0,-2 1 0,5-3 5,-2 2-4,6-2 4,-3 0 3,3 0 7,0 0 6,0 0 1,0 0 1,0 0-5,0 0 1,0 0 1,17-2 1,-9 2 0,7-5-2,-1 3 2,1 2-4,2 2-1,0-2 1,-3 2-1,0 1-7,0-1 8,2 4-1,-2 3 2,-3-3-6,-1 5-3,1-1 3,-4-2-4,0 1 4,-1 0-7,-2 2 11,-2-1-9,-1 1 0,-1 1 7,-4 3 0,-2-1-8,-5-2-3,-1 1 6,-7 1-5,-1-3 3,-1 0 7,-3-4-10,5 0-1,-3-5-2,1 3 0,4-3-1,2-2 4,-1 0-1,2 0-3,0-2 2,4-3-1,1 5 2,0-5 3,-1 3-12,6-4-2,-2 2-16,1-2-28,0 2-24,3 0-35,0 0-46,2-1-37,2 1-47,3-3-46,0 6-178,3-5-501,-2 1 221</inkml:trace>
  <inkml:trace contextRef="#ctx0" brushRef="#br0" timeOffset="249831.4022">15565 5420 25,'0'0'56,"0"0"0,4 0-2,-4 0 4,0 0-2,0 0-4,0 0 1,4-1 1,-4 1 11,0 0-14,0 0-1,0 0 7,0 0-13,0 0 10,0 0-6,0 0 1,0 0 1,0 0-6,0 0 2,0 0-1,0 0-3,0 0-4,0 0 0,0 0 4,0 0 6,0 0-12,0 0 2,0 0 0,0 0-6,0 0 0,0 0-1,0 0-2,0 0-1,0 0-2,0 0 2,0 0-7,0 0 3,0 0-6,0 0 4,0 0-10,0 0 6,0 0-1,0 0 2,0 0-4,0 0 2,0 0-7,0 0 1,0 0 2,0 0-7,0 0 7,0 0-1,0 0-1,0 0-8,0 0 9,0 0 3,0 0-3,0 0 5,0 0 2,0 0 5,0 0-2,0 0 3,0 0 1,0 0 2,0 0 0,0 0 3,0 0 0,0 0-2,0 0 4,0 0-2,0 0 6,0 0-3,0 0-1,0 0 2,0 0 1,0 0 0,0 0 5,2-5-4,-2 5-4,0 0-6,3-2 1,-3 2-2,3-3-1,-2-2-5,2 3 2,-2-2-2,2 1 1,1-1-2,-4 1 3,3 1-1,0-3 0,-3 5 6,4-3 2,-4 3 5,3-5 0,-2 5 0,-1 0 5,3-3 0,-3 3-8,0 0 5,2-2-7,-2 2 0,0 0-2,0 0-10,0 0-5,0 0-3,0 0 2,-9 12 0,2-4-6,0 8 3,-3 0 3,-4 5-4,-3 5 2,0-3-2,1 1-1,-1 0 6,1 1-7,1-4-1,0-1 1,1 1 0,3-7-2,1 0 0,2 1 1,-1-2 0,3-3 2,-2-1-3,1-2 1,4 1 0,-1-2-4,1-2 1,-1 1 1,1-1 2,1-2-2,2-2 6,-2 5-2,1-3 2,1-2 4,0 0 5,0 0 9,0 0 13,0 0 6,0 0 10,0 0 7,0 0-5,0 0-7,12-11-4,-5 0-6,3-3-8,3-6 0,-2-3-11,9 0 2,-3-3 6,0-1-11,1 0-7,0 1 4,2-3-5,1 4 6,-4 1-2,0 3-3,-3-1-2,0 3-1,-1-3-3,-5 12 2,2-5 4,-3 1-2,3 2 3,-4 3-4,2-1 0,-1 2 12,0 1-16,-3-2 3,4 1 2,0 1-4,-2 2-5,-5 0 5,6 0 1,-6 1-6,5 1 10,-3 1-3,-2-2-7,2 1 0,-3 3 0,0-4-6,0 4 2,3-4-3,-3 4 20,0 0-17,0 0 0,4 11-1,-4-1 0,3 1 9,-2 6-3,-1 0 1,3 9-1,-3 1 3,3 2 0,-3 0 3,3 0-3,-3 4 0,0-3 7,0 4-13,0-3 5,0-2 3,3 0-2,-5-4 0,1-6 8,-1 1-9,2-3 0,0 0 4,-1-6-8,-2 1 4,3-2-3,0-1 5,-3-2 7,3 0-9,0-1 0,0-1-1,0-2-6,0 1 1,-1 0-5,1-4-10,-3 4-10,3-4-13,0 5-10,0-5-16,0 0-14,0 0-12,0 0-21,0 0-19,0 0-47,0 0-58,0 0-38,0 0-226,-3-14-544,2 8 242</inkml:trace>
  <inkml:trace contextRef="#ctx0" brushRef="#br0" timeOffset="250293.881">15538 5561 45,'-4'-2'268,"4"2"-20,-1-2-24,1 2-15,0 0-19,0 0-21,0 0-15,8-5-11,3 5-11,2 0-12,8 1-6,5-1-12,-1 0-10,0 0-5,2 1-12,-2 2-8,1-1-6,-2-2-9,-6 3-1,0 0-8,-3-2-12,-6 0-19,0 1-29,-4-1-33,0 0-37,-5-1-35,8 0-37,-7 0-32,2 3-154,-3-3-372,0 0 166</inkml:trace>
  <inkml:trace contextRef="#ctx0" brushRef="#br0" timeOffset="250773.0863">16417 5464 206,'3'-2'207,"0"-1"-13,-3 3-7,4-5-7,-4 3 0,3 0-8,-2 0 2,-1 2-10,0 0-1,3-3-6,-3 3-2,2-4-12,-2 4-1,4 0-11,-4 0-2,1-8-3,-1 8-11,-3-8-2,1 4-9,0-3-7,1 2-5,-2 0-13,0-1-3,-1 0-9,1 0-9,0 0-9,-2 1-7,-1 1-4,-4 3-7,-4 1-2,-8 3 0,-2 4-9,-5 4 11,-6 10-10,-3 5-2,4 0-5,9-6 1,3-1-14,0 6 7,4-4-4,2 1-3,5-2 4,3-2-2,5 0-1,0 1-3,6 1 7,3-3-5,6 4 6,2 0-7,6-3 6,1 1 8,4-5-11,-2 1-3,4-5 2,-5-1 3,1-3-3,0-2 3,-7-3-2,0 2 8,-2-2 6,1-1 6,-7 0 7,2-1 9,-2 1-8,-1 0 19,-3 0-9,0-1 8,-4 1-21,7 0 2,-7 0 1,5-2-20,-5 2-56,5-2-70,-5-1-92,3 0-118,0-1-297,-3 4-672,2-7 298</inkml:trace>
  <inkml:trace contextRef="#ctx0" brushRef="#br0" timeOffset="251760.2819">16917 5126 83,'3'-2'116,"-3"2"-25,0 0 5,0 0-18,0 0-1,0 0-10,0 0-4,0 0-3,4-3-17,-4 3 3,0 0 0,0 0 2,0 0-5,0 0 2,0 0-9,0 0 19,0 0-9,0 0-2,0 0 3,0 0-4,0 0 3,0 0-3,0 0-3,0 0-6,0 0 8,0 0-10,0 0-7,0 0-2,0 0 4,0 0-7,0 0 4,0 0-6,0 0-3,0 0 8,0 0 1,0 0-4,0 0 8,0 0-6,0 0 5,0 0 0,0 0 4,0 0-2,0 0-2,0 0 6,0 0 1,0 0 11,0 0-5,0 0 1,0 0 3,0 0 2,0 0 6,0 0-15,0 0 5,0 0 6,0 0 2,0 0-2,0 0-7,6-1-2,-6-3-3,0 4-4,3-4-11,-3 1 12,3 1-1,-3 2 4,1-7-1,2 4 7,-2 1 3,2-1 2,-3 3 4,4-4-2,-4 4 7,0-2-4,0 2-3,3-3-2,-3 3-9,0 0-4,0 0-3,0 0-9,0 0 0,0 0-5,0 0-2,-7 9 1,4 2-1,-4 7-7,-3 8 5,-2 4-1,-4 16-8,-1-3 7,0 5 3,-1-1-5,3-5-3,-1 1-1,1-2 2,3-7 0,1-1-2,-1 1 0,3-5 1,-1 2 2,2-4-4,-1-2 1,0-1-5,4-7 2,1-1 4,-2-6 1,2 0 3,-2-1-5,2 1 2,4-4-1,-3-2-4,1 1-3,0-2 1,2 2 6,-3-3-3,3-2-4,0 0-4,0 0-17,0 0-40,0 0-55,0 0-63,0 0-61,14-15-258,-11 5-538,4-1 238</inkml:trace>
  <inkml:trace contextRef="#ctx0" brushRef="#br0" timeOffset="252581.9474">17192 5337 97,'4'-3'221,"-1"1"-3,0-3-6,-2 2-4,-1 3-9,4-4-8,-4 4-13,0 0-17,3-2-18,-3 2-17,0 0-12,-7 14-9,3 0-12,-3 4-3,1 8-9,-1 1-6,-4 1-8,1 1-4,1-1-8,1-2-3,1 0-8,-3-2-5,3 1 0,2-8-6,-1-1 0,0 0 0,2-4-5,0-2-3,1 1-2,0-5 0,3 1-5,-4-1 3,3-1 8,1-2 9,-2 1 8,2 0 2,0-4 11,0 4 12,0-4 12,-1 2 20,1-2 10,0 0 4,0 0 10,0 0-11,0 0-10,8-10-13,-5 1-11,1-3-12,3-8 0,-1-4-5,3-3-10,0 0-7,0 1-8,-1-3-7,3 0 2,2 0-9,-6 7-1,3-4-2,0 4-4,-3 7-3,1-2 4,-2 1-5,3 2-2,-1-3-1,-4 8-2,5-3-2,0 0-5,0 1-4,1 4 4,2 1 1,1-1-3,1 0-3,0 5 6,0 1-1,3 2-12,-1 1 0,-3 4-3,-1 2 0,-2 2 4,1 4-11,-4 1 4,-1 2-9,-5 2-12,-1 1 4,-4 5-13,-3 1-9,-3-5-6,-6-1-2,0-1 10,-4 0-21,-1-3 2,-1 0-2,-2-3 1,0-2 9,1-1-2,1-4 11,6 0 4,2-3 4,1-1 7,6 0 5,-4 1 4,7-1 4,-1-2 3,3 2 9,2-2 7,0 0 0,0 0-3,0 0 2,8-11 1,-1 7 9,3 2-9,4-2 4,0-1 4,2 2-5,-1 3 4,2-1-1,-1 1 13,-1 2-6,-1 2-6,0 0 10,0 2-11,-2 4 2,0-1 8,-6-1-10,2 5-1,-2 0-1,-2-4 3,-2 2-2,-2 3 2,-2-2-3,-2-1 2,-3 2 4,0 0 1,-6-1-2,-4 1 3,1-5-4,-6 1-1,3-1 3,-4-1 8,4-2-11,-3-3 0,8-2-4,-3-2-4,2 0-14,1-3-9,1 0-3,0 1-16,3-2-14,3-1-17,0 0-25,2 0-23,3 1-33,1-3-33,2-1-23,2 1-38,1-1-147,2 3-438,4-5 194</inkml:trace>
  <inkml:trace contextRef="#ctx0" brushRef="#br0" timeOffset="253146.0981">17865 5438 180,'0'-2'246,"0"-3"-29,2 3-21,-2 2-24,0 0-18,-6 12-7,-1 1-21,-3 3-10,-4 7-16,-3 0-5,3 3-11,-3 2-8,0-1-3,1-2-5,1-1-2,-2 1 7,4-1 7,-2-4 4,1-6 0,4 0-2,-1 0-2,5-4-5,-1-2-6,0-1-3,3-3-6,2 2 4,-2-2 5,3 1 9,-2-4 12,3-1 25,-2 4 14,2-4 21,0 0 5,0 0 20,0 0-20,0 0-16,12-10-8,-6-1-18,1-4-13,5-5-9,1-5-9,-2 2-16,6-8-3,3-8-7,-3 11-5,-3-2-6,8-7-3,-6 7-3,-2 2-7,0 1-5,3 5 2,-6-1-1,2 3-7,-6 6 0,0 5-10,0-2 10,-3 6-1,0-2-6,-1 2-3,0 3-11,-3 2 2,4 2 2,2 8 1,-3-2 5,1 11-3,5 8 4,-1 1-4,-4 4 6,0 1-6,2 2 0,1 0 3,-3 0-3,2 1 1,-3-4-6,2 0 2,-2-4 1,0 1-8,1-3 9,-1-1 0,-2-8-1,2-2 1,-3-1-4,0-4 1,0-2-5,0 1-2,0-2 4,0-2-5,0-1-3,0 0 1,3 0-13,-3-4-9,0 0-16,-3 5-28,3-5-44,0 0-36,0 0-31,0 0-31,0 0-33,0 0-40,3-22-34,-3 15-37,0-1-201,-3-4-606,-1 3 268</inkml:trace>
  <inkml:trace contextRef="#ctx0" brushRef="#br0" timeOffset="253634.7003">17754 5682 175,'0'0'275,"-2"-4"-16,2 4-10,0 0-15,0 0-24,8-4-16,-3 3-11,5-1-8,4 2-15,7 0-11,2 2-16,1-1-11,-2 2-8,2 1-19,-3-2-7,1 0-11,-7 1-7,-1-3-15,3 3-26,-10-2-46,4 2-56,-4-6-62,3 3-79,-1 3-221,-4-3-470,1 0 207</inkml:trace>
  <inkml:trace contextRef="#ctx0" brushRef="#br0" timeOffset="253676.7574">18554 5550 194,'0'-9'295,"3"3"-24,-2-1-18,1 0-13,-2 2-13,1 0-16,-1 1-11,0 4-19,-1-6-15,1 6-23,-3-5-18,0 3-10,3 2-14,-13 5-5,-1 0-10,-7 4-2,0 3-7,-2 4-6,1 2-7,1-1-5,-2 7-7,2-2-2,3 2-5,2 1-7,2 1 2,3-3-5,5 2-1,0-7 0,8 7 0,-2-5-11,4-1-1,6 3 3,4 0-6,2-5-1,1-1-1,1-3-2,3-1 3,-7-4-6,7-1-5,-4-4-4,-3-3-39,3 2-27,-3-4-53,-1-1-49,1 1-65,0-3-60,-5 0-194,-1 0-523,2 0 231</inkml:trace>
  <inkml:trace contextRef="#ctx0" brushRef="#br0" timeOffset="254902.8021">19027 5308 95,'3'-4'122,"0"0"9,-2 1-4,3-1-7,-4 2-4,2-1 3,-2 3-4,3-3-23,-3 3 4,0 0-9,0 0-12,3-1-8,-3 1-5,0 0 1,1-4-11,-1 4-5,0 0-3,0 0-9,0 0 7,0 0-5,0 0-8,0 0 3,0 0-3,0 0-2,0 0-4,0 0 2,0 0-6,0 0-2,0 0 0,0 0-10,0 0 8,0 0-3,0 0 2,0 0-3,0 0 3,0 0 9,0 0 5,0 0 4,0 0 14,0 0-3,0 0 7,0 0 3,0 0 2,0 0 1,0 0 6,0 0 7,0 0 12,0 0-3,0 0-2,1-6-11,2 3-5,-3-1-10,3-1-2,0 0 3,1 1-13,-2-2-4,0 1 22,1-1-13,-1-1 1,0 3 8,1-1-4,-3 1-1,2 2 3,-1-3-3,-1 5 0,3-6-3,-3 6 0,2-4-11,-2 4-2,0-1-11,0 1 3,0 0-1,0 0-9,0 0 5,0 0-4,0 0-8,0 0-1,-5 13 3,4-1-2,-3 7 2,-1 8-6,0 4 4,-1 1 0,0 2 3,-4 11 0,2 1 3,-3 0-7,1 3 0,-3-1 4,-1 0-7,4-1 5,-3 0 2,-2-4-9,4 0 2,2-12 1,1 2 5,1 0-2,-2 0 7,0-1-4,4-1-3,-2-6-2,0-1 3,3-6 3,-2 0-6,2 1 7,0-4-6,1-3 15,-2-2-3,3-1 14,1 2-15,1-5 6,-2-2-3,1 2 7,-1-1-1,1-3 2,-2 2 7,3 0 8,0-4 0,0 0 7,0 0-3,3 4-11,-3-4 7,0 0-1,1 3-6,1-1 5,-2-2-4,0 0 1,0 0-5,0 0 11,0 0-14,0 0-9,0 0-10,0 0 2,8-6-26,-6 3-43,-1-2-38,0 0-32,3 2-50,-2-6-52,2 0-55,2-2-53,-2 0-254,6-4-638,-3 2 282</inkml:trace>
  <inkml:trace contextRef="#ctx0" brushRef="#br0" timeOffset="255592.8023">19425 5576 30,'2'-5'289,"-2"-1"-14,3 0-15,-2 0-24,2 1-20,-3-1-25,0 5-27,0 1-14,0 0-13,-5 13-18,-1 0-6,-2 6-15,-4 8-6,-2 1-7,0 0-13,0 0-5,-1 0-6,-1 0-5,2-6-6,1 2-4,2-3-4,4-6-3,-3 2-2,0-4-3,7-4-3,-5 0 0,4 0-2,1-4 5,-1 1 3,1-4 13,0 2 12,3 0 22,-2-2 24,2-2 30,0 0-6,0 0 24,0 0-6,0 0-10,0 0-20,12-15-10,-1 3-9,-2-2-16,4-7-3,1 0-8,1-2-14,-1-4-13,3-1 3,1-1-6,-1 1 3,-1-1-10,1-2-4,-2 7-5,-1-3-3,0 7 4,-4 4-10,0 6 4,1-2-6,-5 4-3,-2 1-13,3 0 7,-4 4-3,-2-1 1,2 4-8,-3 0-1,0 0-3,4 11 3,-2 0 2,2 9-2,-1 6-10,-3 5 13,0 2 0,0 0 10,0 0-9,-2 2 0,2-4 1,-1 2-4,0-2 4,1-1-3,-2-3-2,5 1 4,-4-3-1,1-1 2,-2-7-3,4-2 0,-2-1 1,0-2-19,1-7-6,-1 3-55,1-4 38,-1 2-28,0-3-16,0 2-11,0-5-43,0 0-53,0 0-53,0 0-43,-8-12-34,8 6-27,-4-5-188,2 0-582,-2 0 257</inkml:trace>
  <inkml:trace contextRef="#ctx0" brushRef="#br0" timeOffset="256075.9632">19309 5750 81,'-3'-3'275,"3"3"-12,0-5-22,0 5-16,0 0-23,0-4-21,0 4-18,7-2-10,-1 2-9,3 0-8,7 0-13,4 2-11,1-2-7,0 3-15,2-1-7,-1 1-9,1-1-6,-5 3-6,-1-4-7,-1 0-8,-1 1-3,-3 1-23,-1-3-30,-2 3-31,0-3-40,-1 1-44,-1-2-45,0 0-67,-4-2-146,1 3-413,-4 0 182</inkml:trace>
  <inkml:trace contextRef="#ctx0" brushRef="#br0" timeOffset="256643.602">19982 5595 59,'2'-4'280,"-1"-1"-23,-1 2-26,3 0-26,-3 3-20,0 0-23,-3 12-11,0 3-20,-4 3-10,-4 8-11,1 0-10,-3 0-8,2 1-8,-3 2-3,4-4-4,0 4-3,-1-4 0,1-1-6,0-2-12,3 1-2,-1-6-7,1-3-2,4-3-2,-1 1 1,0-4-2,1 1-1,-1-2 4,2-4 6,1 2 5,-1-3 16,2-2-2,-3 8 19,3-8-2,0 6 22,0-6 2,0 0 7,0 0 10,0 0-3,0 0-18,0 0-5,13-18-18,-9 10 1,2-4-13,1-4-5,4-7-2,3 0-7,-1 0-22,1-4 6,-3 5-2,1-2-4,-2 0-9,2 2-3,-5 5 3,3 0 2,-3 0-11,0 3-7,0-1 5,2-1-3,-1 2 1,-4 3-1,5-3-5,-2 3-1,1-1-1,5 3-3,0 0-6,2-2 4,-1 5-1,0-1-6,9-1 6,-9 3-2,4 4 2,-4 1 8,1 0-10,-2 1 0,-4 4-5,2-1 2,-4 2-1,0 3-4,-1 1 7,1 5-7,-6-4-12,-2 2-1,0 3-6,-4 0 8,-2-1-8,-1 2-2,-3-1 4,-6 1 6,0-3-15,-3-2 6,-1 0-16,-2 0 0,5-5-4,1-2 11,4 1 2,-2-2 6,5-1 2,0-1 12,3-1-4,1 0 0,1 0 2,-1 1 4,4 0 4,2-2 1,-5 1-2,5-1 2,-4 2 1,4-2 14,0 0-8,0 0 9,0 0 0,-1 2 2,1-2 3,0 0-3,0 0-1,0 0 6,0 0-5,15-4-8,-7 4 15,0-1-9,2-1 2,-1 0-11,7 2 3,-1 0 8,0 0-7,7 4 3,-8-3-8,3 0 9,1 2-2,-4 0 0,8 4 0,-8-3-3,1 2-2,-2 1-1,2-2 2,-5 4 1,-3-1-4,3 0 3,-3-2 3,0 2-3,-3 1-2,-1 1 10,0-3-8,-3 3 2,0-3-2,-3 2 1,2 1-4,-5-3 9,2 3-3,-6-2 4,-3 6-8,-1-7 2,-4 4 1,3-5 0,-4 0 1,-2 0 4,4-2 0,2 0-7,-1-4-1,2 3 0,-3-3 5,5-1-1,-3-4 3,5 5-9,2-1 8,0 0-5,-1-3 4,2-1 0,3 1-8,-2 2-1,5 0-1,-3-3-12,-1 0-5,4 0-22,-2 0-26,3 1-37,-3-1-40,2 2-48,2-2-68,0-2-45,3 0-221,2 0-574,0 4 255</inkml:trace>
  <inkml:trace contextRef="#ctx0" brushRef="#br0" timeOffset="257210.3356">20920 5836 45,'3'-3'242,"0"1"-22,1-2-15,-1 1-16,1 2-15,-4 1-7,6-2-8,-3 0-11,1-3-1,-1 4-5,-3 1-6,5-3 1,-2 1-2,-3 2-4,3-4-1,-3 4-5,3-2 0,-3 2-2,3-3-15,-3 3-2,0 0-10,1-3 1,-1 3-7,0 0-5,1-4-4,-1 4 2,0 0-7,0 0-11,-5-7 22,2 4-24,3 3-1,0 0-9,-2-5-14,1 4 0,1 1-4,-4-5-2,1 4-11,-1 1 2,-2-3 4,-1 3-22,-4-2-1,2 4 0,-2-2 2,-3 5-9,-1 2 4,-1-1-4,-4 5 6,-1-1-1,2 5-14,-4 1 16,3 0 3,2 2-4,0 2 2,-2-4 2,7 2-3,-2 0-4,5-2 1,2 0 3,-1-1-1,5 2-2,0 0 0,2-5-4,2 5 5,0 0-1,2-3 10,0 1-9,4 0 16,1-2-14,3 0-1,1-3 4,2-1-8,1 1 0,2-5 8,6 2 3,-6-2-8,-1-3 4,7 1-2,-7-3 4,-1 0 13,0 0-1,-4-3 11,-2 3 5,2 0 4,-2-2 3,-2 0 1,0 1-11,-1 0-5,-2 0-1,-3 1 2,7 0-9,-7 0 2,7 0-8,-7 0-41,3-4-52,-3 4-57,4-3-62,-4 3-76,1-4-72,1 1-286,-2 3-685,0 0 303</inkml:trace>
  <inkml:trace contextRef="#ctx0" brushRef="#br0" timeOffset="258307.7715">21502 5438 76,'4'-5'206,"-1"-4"-4,1 5-14,-1-2-14,0 3-12,0-1-10,-2 1-12,2 1-6,-3 2-9,1-3-6,-1 3-9,0 0-12,2-4-11,-2 4-5,0 0-10,0 0-9,0 0-5,0 0-6,0 0-8,0 0-2,0 0-4,-12 14-1,9-3-7,-2 5-1,0 1-18,-4 7-4,-1 5 3,2 1-1,-5 3 1,0 11-5,-1-3 5,0 4-1,0 1 2,-2-3-5,0 2 2,-1-3 5,0 4 1,0-1 3,2 0 4,-4-1 1,2-3-3,3-9 4,4-1-1,-1-2 0,1 3 7,0-5 5,1 1 2,0-6 0,2-5-5,0 0-4,1-6 0,2 0-4,1-1-4,2-3 1,-2-1-1,1 0 0,0-1-2,0 0-2,1-2 6,-2 1 6,3-4 5,0 5-1,0-5 4,-2 4-2,2-4 0,0 0-1,0 0-6,2 3-1,-2-3-3,0 0-4,0 0-7,6-10-38,-4 5-38,0 0-45,2-2-53,3-2-59,0 0-49,0-7-168,0 4-474,3 1 210</inkml:trace>
  <inkml:trace contextRef="#ctx0" brushRef="#br0" timeOffset="259207.6516">21846 5803 207,'4'-9'241,"-4"-1"-12,3 5-19,-2-2-19,2 5-11,0-3-27,-3 5-17,1-5-9,-1 5-15,0-3-19,0 3-5,0 0-8,-4 14-6,1-3-5,-1 3-4,-2 4-5,-3 8-6,1 1 0,-2-1-3,2 5 0,-2-3-4,3-2 4,-3 3-4,2-3-4,-2-1 3,3-2-7,1-5 0,2-1-2,0-3-8,-2-2 4,4 0 4,-3-5-12,5 3-7,-4-4 1,3 0 2,-1-3 6,2 2 4,0-3 10,-3 1 9,3-3 11,0 0 4,-1 4 19,1-4 1,0 0-6,0 0 10,0 0-31,8-8 3,-5 0-19,4-2 3,-4-10-5,4 3 10,3-7-15,1-5-9,-2 0-2,3 0-3,1 2-6,-1-3 5,-3 3-3,3-1 3,-1 5-6,-3 1-5,-1-2 2,2 0-3,-4 9 3,2 0-7,-1 0 3,-2 4-4,2 0 13,1 2 2,-3-2-16,6-2 1,0 4 8,-2-3-11,5 2 0,-2 1-1,3-1-4,2 3-4,-2 0 13,1 3-9,0 3 3,1-2 1,-3 3 3,-3 0-8,0 3 1,-2-2-6,2 5-6,-3 1 1,-1 0 4,-1 2-2,1 0-2,-2 4-4,-1-2-3,-1 0 3,-2 1-12,-2 0-4,1 5-3,-2-7-8,-4 6 7,1-3-3,-4 0-2,-4 4 1,-4-3 3,-2 0-3,-1-2 0,-1 0 0,0 0-2,1-4 1,-1 1 1,-1-2 5,5 1 9,1-3-3,2-1 4,-1-1 3,4-1 11,2 1 2,2-3-8,3 2 4,-1-1-1,2 2 4,1-3-1,3 0 5,-4 3 1,4-3 9,0 0 11,0 0 3,0 0-1,0 0 1,0 0 3,0 0-8,0 0 4,14-9-3,-6 7 3,2-1 6,0 1 0,5-3-3,0 2 4,6 1-6,0 2 0,2-1 0,-1-1-5,-1 2 0,3 3 2,-3 1-2,3 2-1,-4-1-2,-6 3 1,0-2-1,0 4-3,-3 0 2,-1 2-1,0 2 6,-4-5-5,-2-1 3,1 2 1,-1 1-2,-2-2-3,-4 4 0,0-3 4,-1 2-4,-1-2 3,-6 4-1,0-2 2,-5 0-1,4-4-5,-8 4 2,-4-5 1,-2 0-7,5-1 7,-5 0 1,3-5 2,1 1-7,5-4 15,-1 1-13,3-1 1,-3-4 3,7 1-3,0-1 3,-1 2-2,4 3-3,0-4 0,2 4 1,-2-4 1,4 2-5,-2 0-5,1 1-20,1-2-21,-1 0-22,3 0-30,-1-1-32,2 5-45,-4-7-53,4 2-45,0 5-157,0-6-466,0 6 207</inkml:trace>
  <inkml:trace contextRef="#ctx0" brushRef="#br0" timeOffset="259710.7733">22624 5938 187,'5'-6'261,"-2"3"-20,0-2-15,-1-2-21,4 3-9,-2 0-6,-1-1-5,3 0-18,-3-1-14,2-1 3,-1 4 1,-1-1 8,1 0-18,-2 0-2,-2 3-1,0 1-1,0 0-12,0-8 1,0 8-12,0 0-21,-3-3-12,3 3-2,-4-2-23,4 2-7,-11 2-6,-1 6-6,-9 3 13,1 2-22,-5 0 1,1 0-1,0 4-8,3 0-6,-1 2 2,3 1-1,-2 0 3,4 2-13,3-1-4,1-2 6,2-3-1,4-1 2,0 0-1,7 0-5,0 4-4,0-10 9,7 7-9,0-1 7,6 0-4,4 0-1,4 1 8,1-5-7,2 3 4,3-4-5,2-2 2,-3 1-3,2-2 4,-7-1 3,-1-5-8,1 2-18,-7-3 22,-3-3 3,-1 3-3,-3 0-10,-1 3 3,1-3 8,0 0-6,-7 0-5,7 0-36,-7 0-57,2-3-65,-2 3-63,2-6-66,-2 6-63,2-3-193,-2 3-590,-2-5 261</inkml:trace>
  <inkml:trace contextRef="#ctx0" brushRef="#br0" timeOffset="267177.6693">12682 6702 116,'0'0'252,"0"0"-18,0 0-23,0 0-19,7-13-19,-1 6-17,-1-5-16,4-1-12,6-6-19,2-3-7,4 1-3,1-1 8,7-14-3,0 3 2,0 0 2,-10 7 4,2 3-1,-4-2 1,0 3-5,-3 1 4,-4 5 1,-3 2 2,-2 2-11,0 0 3,-5 2-2,2 3 4,-2 2-10,-2 0-16,2 1-7,-3 1-19,-2 1-11,-4 2-12,-3 7-12,-3 2-1,-1 6-15,0 5-8,1 3-6,3 1-2,1 2-1,0 0-5,5 2 2,3-3 4,1 3 2,4-3-2,1-2 5,0-5 3,1-1-5,0 0-2,1-5 2,-4 0 0,-1-4 0,4 3 11,-4-4-9,0 1 2,0-4-4,-1 0 0,-2 0 3,3 1-1,-4-4 1,1 0 1,-7 2 1,2-3 1,-4 0 2,3 0-5,-4-3-3,-1 3-10,4-2-10,-6-1-6,7 1-19,-3 0-9,4 1-10,4 0-19,-2 0-24,3-1-31,3 2-41,-5-3-21,5 3-30,0 0-9,12-9-131,-5 7-408,7-4 180</inkml:trace>
  <inkml:trace contextRef="#ctx0" brushRef="#br0" timeOffset="267856.423">12982 6517 59,'11'-10'148,"-1"-2"8,-2 5 0,1-2 6,-3 6 9,-1-2-4,-1 0-7,-1 3-9,0-1-16,-2 2-18,-1 1-8,0 0-12,0 0-9,0 11-5,-4-3-10,-1 6-7,-1 0-7,-1 0-8,1 3 1,0-1-9,0-2-1,2-2-6,3 1-2,-1-2-5,2 6 2,-2-9-5,5 3-4,1-1 0,-1-2 0,4-1-3,3-2-1,3-1 0,2 0-2,1-4-1,1-3-2,5-2-1,-1 0-1,-5-3 0,2-4 0,1-1-2,-4 5 2,-4-6 2,0 3 6,3 0 8,-7 1 15,0 2 17,-1-1 8,-2 6 2,-1-2 6,-1 1-17,0 1-3,-2 3-9,0-3-6,0 3-5,0 0-4,-7 12 0,5-3-8,-7 5-1,1-2-4,1 2-5,0 3-2,2-7-3,-1 3-8,5 0-2,1-3 0,0 2-2,1-3 2,3 2-7,1-4 3,4-2-2,-1-1-2,5-2 1,4-2-5,5-6-2,2 0 1,0-3-3,1 0 1,1-6 1,-1-2 2,-3 0 2,0-6-1,-4 0 6,3-4-1,-1 0 0,2-11-1,-7 9 4,-2 3 5,-4 4 5,-2 8 19,-3-1 17,1 7 2,-5 1-2,2 0-8,-2 2-7,0 5-5,0 0-2,-7 10 2,0 5-6,-5 9 1,-2 3 0,-3 4-1,-2-2-2,0 10 6,3-11-9,2-5 3,-1 1-4,3-1-1,1-9 0,8-3-1,-1-2 0,-2 1 2,4-5-4,-3 0 12,5 0 17,-3-2 21,3-3 10,0 0-11,0 0-10,16-15-1,-9 4-5,11-7-5,2 1 1,-2 0-8,2 0-3,0 5-4,0 0 3,0 3-11,-5 2 1,0 3-8,-2 2 1,0 2-15,-5 0 17,3 3-2,-4 3-4,0 1 2,-2 1-6,-3 2 2,-2 2-1,-1 5 13,-5 0-19,-2-3 1,-9 5-5,-3-4-9,-1 1-17,-2-1-1,-2-4-8,0 0-4,2-3-14,1-1-1,2-3-3,4-3-8,4 1-12,-1-4-11,5 0-24,2-1-32,2 2-13,2-6-42,4 0-34,5-1-201,6-5-481,5-4 214</inkml:trace>
  <inkml:trace contextRef="#ctx0" brushRef="#br0" timeOffset="268370.9143">13976 6520 99,'5'-9'260,"-3"1"-16,-2 1-11,0 1 0,0 0-15,-1-1-16,0 1-12,1 2-19,-2 1-15,2 3-18,-3-5-18,3 5-12,0 0-9,0 0-12,-10 6-5,6 3-14,-3-2-6,3 3-5,-2-1-7,2 4-2,2-1-10,-2 4-2,3-4-3,-2 3-3,3-3-6,0 5 1,3-2-3,-3-3-2,3 2-2,-1-4 0,0 3-7,-2-3 0,3 1 1,-2-4-3,-1-1-3,0 1-4,0-3-2,-1 1 1,-4 0 3,-3 1 0,-2-3-3,-4 2 1,-3-3 1,-2 1-3,3-3 0,-5 2-6,5-2-3,1 0-5,2-3-23,-1 1-21,0-2-30,4 3-30,1-1-42,4 0-33,2-1-32,0-1-167,3-1-424,3 0 188</inkml:trace>
  <inkml:trace contextRef="#ctx0" brushRef="#br0" timeOffset="268413.9778">14275 6442 274,'7'-9'297,"-2"3"-2,-2 2-27,3-1-24,-5 1-25,1 1-29,-2 3-19,0 0-17,-2 17-12,-3-4-17,-6 8-9,-1 5-13,-2-2-16,-2 1-3,0 1-8,0-1-8,2 1-3,2-2-13,0-2-2,4-6 0,0-3-9,3 4-6,1-5-6,1-2-1,0 7-1,3-8-7,0 1 0,5 3-6,-1-7-8,1 2-5,2-1-22,3-2-27,-1-3-42,3 3-50,3-5-38,-1 1-35,0-7-231,-2-3-480,1 1 212</inkml:trace>
  <inkml:trace contextRef="#ctx0" brushRef="#br0" timeOffset="268950.9938">14183 6597 198,'-1'-2'252,"0"-3"-2,1 4-12,0 1-31,2-6-21,5 3-18,8 1-17,1-1-19,8 1-6,3-1-16,0 3-10,-2 1-8,1 3-15,-7 2-1,-3 1-12,-4 2-5,1 1-6,-5 0-8,-2 1-2,-4 6 1,-1-1 1,-2 2-4,-4-1-8,-2-2-5,3 2 2,-6 0-3,3-3-2,2 1-4,0-8-3,3 3 2,-3-2-3,3-3-3,2 2 0,0-3-3,1 2 1,2 0-1,2-4 0,2 1-1,3-1-8,3 0-26,-2-2-54,6-2-69,-3-3-50,2-2-240,-1-2-471,1 0 209</inkml:trace>
  <inkml:trace contextRef="#ctx0" brushRef="#br0" timeOffset="268992.9944">14636 6504 117,'0'-6'161,"-2"2"-15,2-2-34,0 6-54,0 0-62,-4-4-95,4 4-107,0 0 49</inkml:trace>
  <inkml:trace contextRef="#ctx0" brushRef="#br0" timeOffset="269521.0693">14840 6425 235,'-3'-7'218,"2"2"-22,-1 1-23,-1 3-17,3 1-17,0 0-17,-7 13-11,3-3-9,-3 7-9,-3 6-10,0 2-8,-1 3-9,-2-3-8,-1-1-5,2 1-4,0 1-4,1-4-8,-1 2-1,4-10-5,-2 2 1,3 0-6,0-2-7,0 1 2,0-3-1,3-4-2,1 1 1,-2-6-8,3 1-2,2 1-1,0-5 2,0 5-2,0-5-6,7 4 6,1-4-11,3 0-6,3 1-30,3-2-24,2-1-28,2-2-38,2-1-41,-8 3-128,1-3-323,-4-2 144</inkml:trace>
  <inkml:trace contextRef="#ctx0" brushRef="#br0" timeOffset="270105.0238">14634 6563 24,'-3'-4'217,"3"4"-19,0-4-18,0 4-19,16-4-19,-1 4-11,11 0-13,0 2-15,4-2-8,8 1-3,-9 1-5,1-3-8,-2 2 0,1-1-6,-4 2-3,-4-2-4,-7 0-1,-4-2 7,0 4 16,-2-4 3,-4 2 0,-4 0-8,8 0-5,-8 0-14,1 3 0,-1-3-8,-3 8-6,-4 0-6,-3 2-1,-1 0-5,1 2-6,-1 5-3,2-3 4,-2 1-7,4-1 0,0 1-5,1-3-1,4-1 3,0 1-3,2-2-2,0 1-3,2-2 7,0 0-7,4-1-1,4-1-1,1 1-1,3-3 1,-1 2-3,2-3-1,-1-4-4,3 0 3,5-2-2,-8-3 2,2-4-2,4-4-3,0 1 1,-5-2 0,-3 2 5,-2-1 5,-1-2 0,1 2 18,-3 2 1,-2 2 7,-3 4 15,1-2-3,0 1-2,-3 2-6,0-1-17,0 1 5,0 4 1,0 0-6,0 0-3,-13 7-3,6 0-2,-4 4-4,1 0-4,0 3-3,3 0-1,0 1 1,2-2-1,2-1-7,0-2-1,3 2 3,0 0-2,0 2 0,3-6-6,0 1 5,2-2-2,2-4 2,3 2 1,4-1 3,-1-3-8,4-2 4,5-6-5,0 3 8,1-4-9,0-2 8,-2-3 1,2-4 6,1 1-9,-2-5 2,-1 1-6,9-10 8,-8 5-5,-5-2 4,0 0-1,0-1 1,-3 1-2,-3 3 8,-1-1-4,-4 9 9,-2 4 8,-1 2 3,-2 1-6,1 3 0,-1 2-7,-1 1-2,0 3 3,0 0-2,-17 19-2,3 1-4,-3 0-2,2 3 1,-1 1 3,2 2-1,-1 2 1,3 1 3,1-3-7,-2 0-2,6 0 7,0-4-11,0-3 4,5 0 0,0 1 1,1-7-5,2 4 2,1-5 2,0-2 11,2 2-13,2-4 5,1-1-3,0 0 4,7 0-7,-1 0 4,4-6 8,-3 0-4,2-3-6,5-3 5,-2-4-11,-4 2 8,4-1-1,2-2-3,-3-4 1,-2-2-1,2 1 8,-7 1-1,0 0-3,-2 1 11,0-1-4,-4 3 1,0 1-1,-1 1-2,-3 2-3,1 0 8,-2 1 7,0 1-7,0 1-12,0 4 3,0 0-1,-14 5 1,2 2-4,3 5 6,-4 1 0,2-2-8,2 2 4,1 2 10,1 2-16,2 0 9,2-1-3,-1-1-4,3-2-1,2 1-1,1-5-5,0 3 9,1 0 3,2-2-8,2 1 16,1-1-26,1-2-10,-1-4-13,3 1-17,-1-2-27,0-1-32,3-2-32,-2-2-45,3 2-32,0-7-31,0-1-21,0 1-170,-4-3-483,0-1 213</inkml:trace>
  <inkml:trace contextRef="#ctx0" brushRef="#br0" timeOffset="270160.8106">15441 6561 152,'-5'-1'284,"2"-1"-18,3 2-17,-3 0-30,3 0-23,0 0-17,0 0-10,20 0-17,-5 1-14,10 0-14,-2 0-11,2 1-13,-1 0-8,0 1-10,-3 2-21,-4-4-42,-3 2-52,0 0-60,-1-2-59,-4-1-65,0 1-133,-3-1-380,-6 0 169</inkml:trace>
  <inkml:trace contextRef="#ctx0" brushRef="#br0" timeOffset="271018.2298">16382 6759 163,'3'-11'184,"1"3"-1,0-1-12,-1 5-11,-3 0-11,3 1-11,-2-1-15,-1 4-15,0 0-12,0 0-5,0 0-8,-7 21-13,2-6-1,-5 7-5,0 0-6,0 4-7,4-9-3,-5 5-5,4-5-6,0 0-1,3-2-5,-2-4-1,3-1-3,-1 0-6,1-5-1,1 3 0,0-2 2,2-4 0,-1 1 3,1-3 5,0 6 7,0-6 11,5 1-1,-5-1-3,16-7-6,-2 3 1,7-4-6,3-2-2,-3-2-1,0 3-4,-5 2 1,-1-1-4,-3 2-4,-3 2 1,0 0-6,-5 3 2,3-1-7,-3 1-1,-4 1 0,10 3 2,-7 0-4,1 3 2,-1-1-2,1 0-2,3 4 0,-4 0 3,1 2-1,-1-3-5,4 0 3,-4-1 2,4 2-1,0-2 2,0 1-1,-1 0 0,0-4-1,2 2 9,2-2 1,-2-2 4,2 0 6,0 1 7,-3-2 10,4-3 5,-4 2 5,2-4 5,-1 1-1,2-3 2,-3 0-4,3-6-2,-3 5-1,0-7-11,3 0-1,-3-1 0,-1 0-5,-2-6 6,0 3-17,-1-1 1,-2 1-5,-1-3 0,0 4-3,-1-2-4,-2 3-2,0 5-5,0 1-12,1 1-13,-3 0-29,2 2-17,-1 1-27,0 3-21,1-1-24,-1 2-27,1 2-36,3 0-35,-7 0-229,7 0-503,0 0 223</inkml:trace>
  <inkml:trace contextRef="#ctx0" brushRef="#br0" timeOffset="271581.1653">17047 6822 39,'-3'-5'289,"3"1"-15,0 4-26,0-5-27,0 5-23,0-5-23,0 5-18,0 0-16,0 0-13,0 0-16,-7 19-5,0-3-11,1 1-13,-3-2-5,0-1-3,1 4-15,-1-4-5,2 2-4,1 0-7,1-2-6,1-2 0,1 2-9,-1-3 3,4-2-1,-2-2-2,2 0-4,0-1-4,2 3-1,0-4-3,4 3 1,1-1-2,0-4-5,2 1-11,0-2-22,1 1-32,4-4-38,-1 1-58,4-4-34,-3-1-225,2-3-444,-2-3 197</inkml:trace>
  <inkml:trace contextRef="#ctx0" brushRef="#br0" timeOffset="271625.1961">17213 6708 67,'-3'-6'186,"0"-2"-18,-1 3-22,3 3-21,1 2-34,-2-5-61,2 5-41,0 0-33,0 0-83,0 0-137,13 9 61</inkml:trace>
  <inkml:trace contextRef="#ctx0" brushRef="#br0" timeOffset="271668.2267">17351 6693 130,'3'-5'267,"-2"3"-8,2-2-14,-3 1-15,3 0-16,-3 3-25,0 0-24,0 0-15,0 0-16,0 13-9,-3 3-16,-7 4-6,-4 9-10,2-2-6,-4 4-9,-5 10-7,3-12-9,-5 8-3,6-11-8,0-1-3,3-3-9,4-1-4,1-6-3,1-1-3,4-3-6,0 0-2,1-1-3,0-3-4,3-2-2,3 3 0,0-2-2,4 2-2,0-4-11,4-1-14,5-3-20,-1 0-26,-1-2-32,3-1-24,-4-4-24,8-2-9,-7 1-13,5-4-14,-5 4 3,-2-2-21,-2-1-99,3-2-321,-5 2 141</inkml:trace>
  <inkml:trace contextRef="#ctx0" brushRef="#br0" timeOffset="272224.7812">17277 6813 5,'-2'-1'225,"2"1"-17,0 0-16,0 0-20,0 0-17,4-7-16,6 6-13,0 2-7,6-1-16,5-1-8,1 2-17,1 1-5,1-5-7,-5 3-6,3-1-2,-8-3-9,1 1-3,-1 1-1,-3-4-4,2-1-1,0 0 10,-5-1-6,2-2 3,-3 1 11,0 1-1,0-1 2,-2 0 6,0-1 4,-2 3 4,0 2 3,-1-1 1,0 0 0,-1 1-6,-1 2-11,2 0-6,-2 3-7,0 0-4,0 0-4,0 0-2,-10 13-7,4 1-1,-2 0-3,-5 7-4,-1 0-1,4 4-2,-4 4 1,0-3-7,4 1 1,-2-3-3,0-3 0,-1 4 0,2-4 2,1-4 0,2-2-7,2-1 5,1-4-2,-1 0-4,0-1 3,2-1-2,0-3 0,1 1 0,0-1 2,2-2 1,-2 0 17,2 1 32,1-4 35,0 4 40,0-4-4,0 0-13,5-11-18,1 3-12,6-6-11,1 4-4,6-9-11,3 3-6,2 1-6,0-2-5,-3 3 2,3 2-29,-3 5 15,-1 2-3,-4 0-6,-1 2-1,-5 3-3,0-2-9,0 5 5,-3 1-10,1 4 0,-4-3-1,3 6-5,-4-4-12,-3 6-2,3-4 12,-6 7-11,0 0-25,-1-2-33,-2 2-31,-1-3-34,0 1-32,3-3-47,-3 0-64,2 0-59,0-2-230,1 1-617,4 0 273</inkml:trace>
  <inkml:trace contextRef="#ctx0" brushRef="#br0" timeOffset="272813.9903">18195 6852 191,'0'-8'237,"0"3"-12,1 0-24,-1 0-13,3 3-20,-3 2-16,2-7-17,-1 2-8,-1 5-17,1-2-15,-1 2-10,0 0-11,0 0-4,0 0-8,-7 14-1,2-5-5,-1 4-4,-4-1-2,3 5-6,-3-2-3,0-1-6,-1-1 0,4 1-2,-1 0-7,1-5 1,1-3-6,0 2 0,2 0-1,0-3-3,0-1-2,1 2 2,0-4 7,3 1 28,-3 0 16,3-3 25,-2 3 20,2-3 20,0 0 7,0 0-7,0 0-17,0 0-17,12-16-6,-5 6-11,4-4-9,2-6-2,3 2 3,0-6-7,4-1-22,-3 5 3,4 0-8,-4 3 0,-1 1-10,-3 6 1,0-2-8,-3 6-4,-6 0-11,3 2-3,-1 3-2,-1 4 1,1-1-4,0 5-3,1 4 2,-3 5 12,3 8-15,2 0-5,-4 3 9,-1-3 2,4 3 5,-3-2-13,2-2 8,0-3 1,-1-3-5,-5-1 7,4-6 2,-1 1-17,-2-3 16,0 0 3,2-3 10,-2-1 1,0 0 31,0-3 13,2 0 1,-4-1-20,13-5-6,-5 0 12,1-4-2,2 0-8,0-4 7,1 2-10,3-8-3,-1 1-3,-1-6-5,-2 1-2,-1 2-3,1-8-3,-1 5-3,-3-1-7,0 8 7,-3-2-8,-1 2-2,1 5-3,-2 2-9,-2 0-18,0 0-39,1 3-56,-2 2-55,-1 1-48,2 1-20,0 3-16,0 0-43,0 0-64,-12 10-204,9-5-615,-1 4 273</inkml:trace>
  <inkml:trace contextRef="#ctx0" brushRef="#br0" timeOffset="273604.0821">18736 6846 240,'1'-4'286,"0"0"-22,-1 0-28,0 2-25,0 2-24,0 0-20,0 0-14,0 0-11,-12 17-18,6-5-14,-2 1-8,2 5-13,1-3-4,0 5-7,1-2-7,0 0-7,4 1-4,0-2-9,0-1-5,3-3-2,-2-1-7,3-1 1,1-2 2,2 0-6,-2-1 0,5-4-5,0 1-4,3-5 5,2 0 3,-1-3 9,0-2-1,0-3 3,2-1-6,2-7-3,-4 2 1,3-6-1,-3 1-1,3-2 3,-3-4-1,-3 0-2,2 3 8,-6 7 12,-4 3 2,4 1 6,-3 2 3,-4 1-17,4 2-1,-4 2-13,0 2-6,0 2-1,0 0-2,-11 12-2,1-2 13,-1 6-11,0 3-12,2-4-7,3 3 1,1-2 2,0 3-3,2-2 2,1 0-6,1 0 8,2-4-4,1 4-5,1-3 3,2-4 8,2 0 12,2-3-22,3 3 3,4-4-5,-1-2 1,2 0 4,4-4-3,-1-3 9,1-2 4,-5 1-15,3-10 5,1-1-3,1 0-3,-4-4-2,4 0 4,-2-3 0,0-2 2,-2-1-6,-1-4 1,-1 2-1,0-3 4,0 2-4,0 4 6,-5 2 1,-3 6 3,0 2 15,-4 4-1,1 0-2,-1 5-4,-3 0-9,0 2 5,0 3-5,0 0 0,-20 12 0,4 1 4,1 6-6,-3 0-6,-2 6 4,2 0 3,5 1-7,-1 3 3,6-2-2,1 1-2,4-1 3,-2 2-1,4-13 1,1 2 4,0-1-10,3-2 4,1-3 2,2-2 3,1-1 26,0-2-28,6 2 1,1-5 0,3-2 2,-2-2-1,3 0 11,2-5 3,1-4 0,3-2 10,-3 0 8,1-6 2,-1-1 4,2-1 9,-3-1-4,0-1 5,-3-5 0,1-3-1,-2 3-3,-2 0-7,-3 4 4,-1 3 6,-6 2 9,3 4 11,-4 4 2,1-2-3,-4 5-9,0 2-8,0-1-10,0 5-4,0 0-4,0 0-9,-18 12 0,3 0-5,3-1-3,-2 12-2,-3-4-1,3 5-2,2-4-5,0 6 8,5-1-8,0-5-3,4-2 1,-2 7-6,3-7-1,2-1 6,0 1-1,7-3 5,-3 1-6,6-1 4,0-1-3,0-2-2,3 1 3,-2-5-4,-1-1 4,2 1-2,1-3-2,2-1 4,-3 1-1,3-3-1,-2-1-5,1-2-1,-4-1 1,-3 1-13,3-2-19,0 2-18,-6-1-10,4 0-41,-2-2-34,-3 1-33,3 1-40,-5-4-45,-1 1-62,0 1-37,0 4-314,-3-9-725,-4 4 321</inkml:trace>
  <inkml:trace contextRef="#ctx0" brushRef="#br0" timeOffset="275049.5576">563 5409 8,'-2'-5'185,"2"5"-11,0 0-25,0 0-6,0 0-17,0 0-18,0 0-3,0 0-8,-8 34-8,8-34-11,-3 25-6,3-12-3,-1 3-11,1-16 2,-2 24-4,2-24-10,2 20 10,-1-15-1,2 3 3,-2-3 7,1 0 10,2-1 15,5-1 4,-4-2-1,5-3-3,3-2-2,9-4-3,1-7-12,2-2-6,10-5 3,3-2-10,-1-4-1,1-2-8,3 5-2,-6 1-9,7-4 0,-8 5-6,-8 3-5,7-3 0,-13 8-7,2 2-3,-2 0-8,-6 4-5,-1 1-6,-6 1-19,0 1-19,0 5-23,-4-2-35,1 0-31,-4 3-43,3-2-29,-3 2-43,0 0-122,0 0-393,-17 12 174</inkml:trace>
  <inkml:trace contextRef="#ctx0" brushRef="#br0" timeOffset="275888.5382">328 6465 221,'0'0'246,"0"0"-21,0 0-20,0 0-21,0 0-12,0 0-23,0 0-13,0 0-16,0 0-4,0 0-9,0 0-10,0 0-8,0 46-8,0-28-5,-2-2-9,4 0-4,-2-16-7,1 31-6,-1-16 1,0-15-5,2 22 1,-2-22-5,1 21-2,-1-21 6,7 11 2,-7-11 8,0 0 9,11 11 18,-11-11-5,23-1 3,-23 1-6,39-16-2,-11 4-1,10-9-9,-1-3-4,1 1 11,0 1-12,4-4-6,-4-1-2,3 4-1,-3 2-12,-4-2 1,-6 8-4,7-4 2,-11 7-23,-4-1 17,-2 5-14,2-4 1,-7 6-1,2-1 1,-5 2 3,-3-2-4,1 2-1,-2 2-2,1 1 0,-2-2 3,-5 4-4,8-6-5,-4 4-1,-4 2 4,7-3 0,-7 3-7,0 0-1,0 0 12,7-1-30,-7 1 24,0 0 0,0 0 0,7-4-6,-7 4 4,0 0 0,0 0-6,0 0 20,0 0 9,0 0-23,0 0-9,0 0 9,0 0-10,0 0 16,0 0-10,0 0 1,0 0-7,0 0 6,0 0-2,0 0-1,0 0 1,0 0-19,0 0 20,0 0 3,0 0-4,0 0 3,0 0-11,0 0 6,0 0 1,0 0 3,0 0 7,0 0-16,0 0 6,0 0-2,0 0 0,0 0 3,0 0-2,0 0 4,0 0 1,0 0 5,0 0-5,0 0 3,0 0-12,0 0 6,0 0 8,0 0-13,0 0 7,0 0-1,0 0-3,0 0-10,0 0 11,0 0 0,0 0 3,0 0-11,0 0 4,0 0 1,0 0-7,0 0 1,0 0-12,0 0-13,0 0-2,0 0-13,0 0-15,0 0-25,0 0-28,0 0-39,0 0-41,0 0-51,0 0-34,0 0-202,0 0-523,0 0 232</inkml:trace>
  <inkml:trace contextRef="#ctx0" brushRef="#br0" timeOffset="280080.998">5725 18579 16,'0'0'219,"0"0"-11,0 0-4,0 0-15,0 0-13,0 0-10,6-28-10,-6 28-13,0 0-8,0 0-12,0 0-14,17-8-9,-17 8-8,0 0-7,0 0-8,0 0-6,22 31-4,-19-15-7,-2 4-2,-2 7-6,-2 0-11,-8-3-4,0 0-21,-6 3-22,0-1-36,-1-4-35,-5 1-36,5-5-40,-2 2-61,3-6-119,6-4-360,4-2 159</inkml:trace>
  <inkml:trace contextRef="#ctx0" brushRef="#br0" timeOffset="281049.976">6449 18465 55,'4'-21'195,"-4"21"-20,0 0-15,0 0-10,0 0-4,3-15-12,-3 15-9,0 0-7,0 0-22,0 0-6,0 0-9,0 0-4,0 0-9,0 0 0,0 0-13,-31 52-7,20-34-3,0-1-1,1-2-11,-3 5 4,5-6-3,-1 1-4,2-1-5,2-4-6,5-10 3,-13 19-4,13-19-1,-7 12 3,7-12-1,-8 12-2,8-12 2,0 0 18,0 0 8,0 0 12,-6 11 13,6-11 12,0 0 11,0 0 5,0 0 2,0 0 6,0 0-19,0 0-6,0 0-7,0 0-4,24-38-13,-14 15 0,-1-3-13,4-1-5,1-1 0,-2 2-7,4-1-1,1 1-10,-3 2 3,0 1 1,3-1-11,0 2 0,0 2 0,0 5 0,0 0-1,4 3 1,-9 3-6,8 1-3,-4 3 1,5-4 3,0 6-7,2 0 1,-23 3 2,31 0-5,-31 0 0,28 13-3,-18-9-4,-10-4 3,11 15 1,-4-5-3,-7-10 4,1 29-4,-1-29 1,-8 28-4,-2-11-1,-3-4 1,-3-1-1,-5 4 1,1 0 0,-6-3-6,2-3 4,3 0-3,-3-3 0,6-2 7,0 0-4,18-5 5,-24 8-1,24-8-1,-20 1 4,20-1-7,0 0 10,0 0 0,-14 4-7,14-4 4,0 0-7,0 0 8,0 0-2,0 0 6,0 0-5,0 0-2,0 0 6,0 0 1,0 0-5,83-1-4,-60 3 5,-1 1-2,-1 2 4,2 0-1,-8-1 4,-1 8 1,-2-4-6,-1 4 2,-11-12-2,13 14 2,-13-14-5,7 17 6,-7-17 1,-2 18-2,2-18 4,-14 18-3,0-10 1,-3 4-1,-8-7 2,2 0 1,-2-2-2,0 1 3,-2-6-5,3 0 2,1-2-6,1 0-4,4 1 4,18 3-4,-29-6-11,29 6-2,-18-8-11,18 8-21,-13-9-31,13 9-39,0 0-64,0-17-55,0 17-203,0 0-483,27-15 213</inkml:trace>
  <inkml:trace contextRef="#ctx0" brushRef="#br0" timeOffset="281928.0518">6991 18535 19,'0'0'186,"0"0"11,0 0-1,-12-19 0,12 19 10,0 0-13,0 0 4,0 0-8,0 0-11,-7-12-10,7 12-10,0 0-2,0 0-13,0 0-15,0 0-11,0 0-13,0 0-5,39 0-12,-13 0-6,2 8-3,15-4-7,-3 0-7,2 3-5,0 1-9,1 1-2,-1 2 0,0-1-10,3-3 3,-3 2-6,-5 1-6,1 0-7,-10-7-1,-2 4 0,-2 1-6,1-4 1,-7-1 8,-3-1-11,-15-2 1,28 0-3,-28 0 2,0 0 0,26 2-4,-26-2 2,0 0-2,0 0 4,0 0-6,22-4 3,-22 4-2,0 0-1,0 0-3,0 0 0,0 0-2,16-6 0,-16 6 2,0 0-1,0 0 4,0 0-7,0 0 1,0 0-1,0 0 0,0 0-16,0 0 1,3-14-16,-3 14-8,0 0-19,0 0-1,0 0-9,0 0-1,-17-33-6,12 22 4,5 11 8,-9-18 2,2 7 4,-1-3 1,-2-1 4,1-2 9,-3-5 8,3 13 0,2 0 4,-3-4-6,2 1 12,-1-1 0,1-1 4,8 14 4,-13-12 3,13 12-1,-10-8 0,10 8 0,0 0 8,-11-12 9,11 12 0,0 0 1,0 0-8,-10-9 3,10 9 3,0 0-1,0 0 1,0 0-1,0 0 4,0 0-4,0 0 4,0 0 4,0 0 9,38 32 7,-24-20 0,5 0-1,0 0 6,1 0-5,1-2 0,3 4-3,-3-2 2,-1-1-3,0-2-1,-5-4-4,-1 4-3,-1-1 2,-13-8-1,16 7-6,-16-7 0,0 0 1,18 4 3,-18-4 6,0 0-4,0 0 0,12 8-1,-12-8-7,0 0 3,0 0 1,0 0-1,-7 27 2,7-27 2,-15 19-3,6-6-1,-2 1 4,0 1-3,-3 3 4,0 1-4,-1-2-2,0-5 2,4 2-4,-5 0 15,3-1-5,2 0-2,2-1 2,-4-3-1,3 1-5,-3 0 0,13-10-4,-17 14 2,8-6 3,9-8-8,-17 14-2,8-6-10,9-8-23,-11 10-22,11-10-24,-13 8-31,13-8-56,-10 10-59,10-10-225,0 0-488,-11 8 216</inkml:trace>
  <inkml:trace contextRef="#ctx0" brushRef="#br0" timeOffset="283499.9799">8438 18551 48,'0'0'61,"0"0"4,0 0 21,0 0-22,0 0-3,0 0 0,0 0-2,0 0-10,0 0 2,0 0-17,0 0 14,0 0-1,0 0-9,0 0 0,0 0-4,0 0-9,0 0-2,0 0-5,0 0 2,0 0 1,0 0-2,0 0 1,0 0-14,0 0 2,0 0 3,0 0-1,0 0-5,0 0-6,0 0 8,0 0 1,0 0-11,0 0 15,0 0 0,0 0-1,0 0-1,0 0-10,0 0 12,0 0 1,0 0 16,0 0 8,0 0-1,0 0 5,0 0-2,0 0 13,0 0 3,0 0 0,0 0 4,0 0-2,0 0 8,0 0 5,0 0 6,0 0 5,0 0-4,0 0-7,0 0-8,0 0 0,0 0-6,0 0-9,11-21-4,-11 21-3,5-14-4,-5 14-8,9-14 1,-9 14-4,6-15 3,-6 15 0,8-17 4,-8 17 9,7-9-5,-7 9-1,0 0-7,0 0 3,9-12 1,-9 12-5,0 0-5,0 0-4,0 0-2,0 0-9,0 0 1,0 0 0,0 0-4,0 0 5,-24 43 3,13-19-5,1-2 0,-3 3 7,2 0-8,-2-4-3,3 1 3,-1-1 3,4-7-4,-1 1 9,3-4 7,5-11-6,-9 18-5,9-18-1,-6 20 0,6-20-2,-6 12-8,6-12 7,0 0-1,-5 11 3,5-11 5,0 0 14,0 0 13,0 0 13,0 0 2,0 0 2,0 0 10,0 0-4,0 0 10,0 0-7,0 0-12,0 0 12,0 0-12,0 0-1,0 0-8,0 0 8,0 0-22,0 0-7,28-36 7,-28 36-7,11-19 2,0 4-12,-1 5 2,0 2-3,4-2-3,0 2 7,-14 8-12,24-16-5,-8 11-6,-1 2 10,-15 3 0,30-5 1,-30 5-2,32 2-9,-32-2 10,29 3-3,-29-3-6,23 5 3,-23-5 1,19 9-10,-12 1 18,-7-10-12,9 19 4,-4-10-3,-5-9-7,5 24 6,-5-24-12,-1 24 2,1-24 1,-6 21-7,-1-9 7,-2 0-13,9-12-2,-19 17-13,6-10 12,13-7 0,-29 7 11,13-4-7,-5 0-1,21-3 5,-32 0 5,12-3 0,20 3 0,-29-10 1,14 5-2,15 5-2,-22-9 4,22 9-4,-16-8 1,16 8-13,-12-6-16,12 6-13,0 0-30,0 0-18,-12-9-38,12 9-19,0 0-42,0 0-42,0 0-156,0 0-441,29-28 195</inkml:trace>
  <inkml:trace contextRef="#ctx0" brushRef="#br0" timeOffset="284510.6407">8975 18591 45,'0'0'214,"0"0"-9,0 0-27,8-17-13,-8 17-15,0 0-14,0 0-9,0 0-16,0 0-8,0 0-14,0 0-2,0 0 1,0 0-20,0 0-4,0 0-5,-29 42-8,20-26 2,-1 0-2,0 0 1,3-1 2,-5 5 2,2 0 1,1-3 0,5 0-1,-3-1-2,-1-3-5,1-1 2,7-12-8,-10 18-3,10-18-1,-9 19-2,9-19-3,-7 10-4,7-10 2,0 0-7,0 0 6,-8 14 6,8-14 7,0 0 8,0 0 4,0 0 13,0 0 5,0 0 14,-4 12 9,4-12-6,0 0-12,0 0-4,0 0-7,0 0-3,0 0-14,25-34 1,-15 20-13,-2-8-3,2 5 5,1-7-4,1 5-9,-3-3-7,1 5-2,3-4 6,-3 6-10,3-7 1,-1 1-6,-3 5 2,2 3-4,2-6 1,-3 5 0,5 1 2,-4 0-7,3 1-1,0 4-10,0-4 13,6 0-7,-5 5 6,7 0 8,-1 2-9,0-2 2,-7 4-6,-14 3-5,31 2 4,-31-2 5,24 0-2,-24 0-12,19 8 12,-19-8-7,15 9 6,-15-9-10,10 13 9,-10-13-10,5 16 3,-5-16 1,3 21-8,-3-6-2,0-15 7,-3 27-6,0-15 10,3-12-4,-8 23-6,1-8-6,-1-3-6,8-12 2,-19 17-7,9-11 5,10-6-1,-22 10-2,6-8 5,16-2-2,-28 0 7,28 0-4,-28-1 5,28 1 0,-27-3 5,27 3 1,-21-8 1,21 8-1,-17-7 7,17 7 1,-13-7-1,13 7 1,0 0-2,0 0 4,-15-8-1,15 8 9,0 0-10,0 0-1,0 0 8,0 0-6,0 0-1,0 0 6,0 0-6,0 0 2,0 0 0,0 0 14,0 0-14,0 0 1,0 0 3,0 0-7,51-12 8,-51 12-6,35 7-2,-35-7 4,38 3 0,-22 0-1,8 1-1,-8 0 6,0 3-4,4-1 0,-6 2-1,1-4-1,-15-4 1,17 15 1,-17-15-5,16 12 5,-16-12 1,12 11-1,-9 0 1,-3-11 5,7 15-2,-7-15-5,3 17 3,-3-17-5,0 0 9,-3 23-7,3-23 5,-3 22 0,3-22 0,-7 18 1,2-9 1,5-9-3,-9 12 6,9-12-6,-9 14 5,9-14-21,-13 10 17,13-10 0,-15 10 4,15-10-4,-11 6-3,11-6-1,0 0 3,-25 3-1,25-3 2,0 0-3,-31-5 6,31 5-4,-26-9 4,13 1-7,-2 4-1,0-6 4,1 3 3,-3-1-7,-1-4 6,2 3-6,3 0 4,-1 1 4,0-1-3,14 9 1,-21-13 0,13 8-2,8 5 0,-14-9-1,14 9 1,0 0-8,-15-9 7,15 9-13,0 0-13,0 0-30,0 0-48,-12-9-42,12 9-41,0 0-38,0 0-257,0 0-520,0 0 231</inkml:trace>
  <inkml:trace contextRef="#ctx0" brushRef="#br0" timeOffset="285690.3655">9785 18444 84,'15'-15'135,"-15"15"-15,14-12 1,-14 12-7,10-9 2,-10 9 10,0 0-12,11-10 3,-11 10-13,0 0-7,0 0-5,0 0-11,0 0-5,0 0-9,0 0-12,0 0-8,0 0 5,0 0-5,0 0-2,-19 49-8,4-26-2,-1 4 3,-7 12 1,-1 4 9,2-2 5,-2 3 12,-1-4-3,2 0 4,4-11-9,5-3 8,0 0-8,-3-2-4,3-1-7,2-3-2,3-3 2,-2-6-12,4-1-4,7-10-1,-11 19-7,11-19 9,-8 15-8,8-15-3,0 0 0,-4 13-4,4-13-1,0 0 1,0 0 1,0 0-8,0 0-13,0 0-43,0 0-33,0 0-36,0 0-40,0 0-56,0 0-170,47-20-413,-47 20 183</inkml:trace>
  <inkml:trace contextRef="#ctx0" brushRef="#br0" timeOffset="286246.0943">10414 18776 56,'0'0'183,"0"0"-15,0 0-15,10-20-4,-10 20-11,0 0-3,0 0-6,8-12-6,-8 12 5,0 0-6,8-14 4,-8 14-13,0 0-3,4-17-1,-4 17-2,0 0-6,0-25-11,0 25 3,-4-15-2,4 15-12,-8-15-3,8 15-9,-15-11-8,-1 1-5,2 6-9,-7-1-2,-5 3 2,0 6-2,1 1-1,-3 0-6,-11 7 6,11 1-10,2 1 0,2-5-5,1 6 2,2 1-5,4-1 1,0 4 0,7-6 0,2 3-4,5-4 7,-1 4-8,4-16-3,-1 28-4,3-12-1,1-1 8,4 2-2,2-4-6,8 3 9,-2-1-6,5 0-2,-1-1-9,3-4 10,-2-1-9,0 1-1,2-3-13,-7-3-10,2-1-25,-17-3-30,32 7-11,-17-4-19,-15-3-32,23 3-27,-23-3-31,0 0-31,27-6-185,-27 6-444,0 0 196</inkml:trace>
  <inkml:trace contextRef="#ctx0" brushRef="#br0" timeOffset="286784.0536">10121 18799 123,'0'0'248,"0"0"-14,0 0-17,0 0-12,0 0-19,0 0-3,0 0-9,0 0 0,0 0-9,0 0-10,0 0-11,37-12-3,-16 12-18,-21 0-11,45 3-7,-18 2-14,-3-1-8,1 2 0,-2 0-17,1 2-8,-2-3-12,-3 2-24,-1-3-41,-5 1-44,-13-5-51,29 9-44,-15-6-86,-1 5-180,-13-8-458,24 2 202</inkml:trace>
  <inkml:trace contextRef="#ctx0" brushRef="#br0" timeOffset="287578.1066">10925 18927 117,'0'0'183,"0"0"-16,0 0-13,0 0-16,0 0-5,24-4-12,-24 4-11,0 0-17,0 0 7,0 0-11,0 0-17,0 0 3,0 0-4,0 0-6,0 0-5,0 0-2,0 0-14,0 0-4,0 0 2,0 0-1,0 0-4,0 0-7,0 0 2,0 0-9,0 0 5,0 0-1,0 0 8,0 0 6,0 0 3,0 0 0,0 0 7,0 0-10,0 0-4,0 0-3,19-5-3,-19 5 9,0 0-15,0 0 1,17-5-10,-17 5 1,0 0 0,0 0-2,0 0-3,0 0-1,0 0-1,0 0-1,0 0 0,0 0-1,0 0-6,0 0 4,0 0 4,0 0-6,0 0-8,0 0 10,0 0 1,0 0-5,0 0-1,0 0 7,0 0-3,0 0-4,0 0-2,0 0 6,0 0-1,21-3 0,-21 3 2,0 0-5,0 0 6,0 0-3,0 0-1,0 0-1,0 0-2,0 0 0,0 0 4,0 0-1,22-1-1,-22 1-2,0 0 1,0 0 2,0 0-1,0 0 1,0 0-4,0 0 2,0 0-1,0 0 5,0 0-3,0 0 1,0 0-5,0 0 5,0 0-3,0 0-1,0 0-4,0 0 11,0 0-3,0 0 2,0 0 4,0 0 5,0 0-6,0 0 3,0 0-4,0 0 2,0 0 0,0 0-2,0 0-1,0 0-1,0 0 0,0 0 4,0 0-6,0 0-2,0 0-1,0 0 0,0 0 2,0 0-2,0 0 0,0 0 3,0 0-2,0 0-4,0 0 2,0 0-1,0 0-3,0 0 2,0 0 1,0 0 6,0 0-4,0 0 4,0 0 2,0 0-4,0 0 8,0 0 2,0 0-1,0 0 2,7-15-4,-7 15-5,0 0 6,0 0-2,0 0-5,0 0 2,13-6 5,-13 6-4,0 0 3,0 0-3,0 0 4,0 0-5,0 0-2,0 0 2,0 0 5,0 0 6,13 23-1,-13-23-1,0 19 3,0-19-1,-6 25 5,0-10-9,-2 3-5,-2-2-14,-7 3-52,-4 0-51,1-6-85,-4-13-280,0 0-514,2 0 227</inkml:trace>
  <inkml:trace contextRef="#ctx0" brushRef="#br0" timeOffset="288483.2255">12026 18828 81,'0'0'154,"0"0"-22,0 0-11,0 0-18,0 0-4,0 0-11,0 0-5,0 0-11,0 0 2,0 0-5,0 0-2,0 0 2,0 0-8,-26 26-8,26-26-2,0 0 3,0 0 10,0 0 20,0 0-3,0 0 12,0 0 7,0 0-5,0 0 6,0 0 5,0 0 5,0 0-4,0 0-8,0 0-4,0 0-10,0 0-8,0 0-8,0 0-9,0 0-5,24-46-4,-20 35-8,0-5 0,-4 16-11,3-23 0,0 12 4,-3 11-5,2-24-2,-2 24 12,-3-21 4,3 21-7,-5-14-7,5 14 0,0 0 0,-15-13-9,15 13-5,-20-1-3,20 1-1,-40 9-3,18 0 7,-4 3 1,0 4-8,-6 11 3,7-8-7,1 2 7,-7 6-1,10-7-4,5 1 1,-1 1 0,7 0 4,3 1 0,2-5-8,2 2 3,3-2-11,3 2 9,2-3 3,2-2-1,2 2 3,5-9-3,-14-8 2,31 0-3,-13 0-2,-18 0-9</inkml:trace>
  <inkml:trace contextRef="#ctx0" brushRef="#br0" timeOffset="289044.1323">12321 19021 197,'0'0'290,"0"0"-18,-16-13-19,16 13-20,0 0-23,0 0-15,0 0-21,0 0-14,0 0-16,0 0-3,36-9-8,-12 11-1,-24-2-16,52 9 0,-22-3-8,8-2-12,0 6-2,-9-7-10,-1 1-3,2 0-11,1 2 0,-6 0-7,5-4 2,-2-2-9,-1 0-9,-2 0 2,-2 0-9,-1 0 0,-22 0-7,31 0 1,-31 0-14,25 0 11,-25 0-8,0 0-4,28 0 4,-28 0-7,0 0 1,0 0-9,0 0 2,0 0-13,19-5-22,-19 5-14,0 0-20,0 0 8,0 0-4,-21-31-3,8 18 0,0 5 7,-2-3 7,-3-2 3,-3 3 6,2-1 8,5 3-7,0-2 5,0 2-7,2 0 15,12 8 2,-15-10 15,15 10 11,0 0 3,-11-7 0,11 7-6,0 0-1,0 0-2,0 0 1,0 0-1,0 0 4,0 0-3,0 0 7,0 0-4,59 21 4,-39-11 1,3 0-2,-1-1-5,1 4 9,-2 0-3,-2 1 5,-2-1-7,-3-2-8,-4 3 4,3-3 7,-6 3-7,-7-14 3,0 0 1,0 0-4,0 0 1,0 0 2,0 0 0</inkml:trace>
  <inkml:trace contextRef="#ctx0" brushRef="#br0" timeOffset="292701.8742">12328 18182 96,'0'0'160,"0"0"-16,0 0-21,0 0-3,0 0-14,0 0-27,0 0-4,0 0-12,0 0 13,0 0-14,0 0-6,0 0 0,0 0-10,0 0 1,0 0-16,0 0 6,0 0 2,0 0 5,0 0 8,0 0 1,0 0 9,0 0 9,0 0 4,0 0 11,0 0-5,0 0-5,2-24-2,-1 22-5,0-1-7,0-2-8,0 1 2,0-3-10,-1 0-2,2 1-12,-1-5 1,-2 5 3,1-1-4,-2 0-1,-1-5-9,-1 9 4,0-2-6,-3 1 2,0-1-6,-8 5-7,-9 0 6,0 7 2,0 2-10,-3-1-4,2 2 11,-1 2-3,2 4-5,0-2-3,2 0 10,5 2-6,1 4 5,2-2-2,2 3-8,3-6 2,2 1 5,4 0-1,-1 2-8,3 2 3,2-1 3,3 0 2,3 8-2,-1-11-1,0 2 0,2-1 4,0 0-4,1-4 0,0 0 2,2-1-6,-1 0-2,-1-2-8,3-1-23,-12-9-34,25 10-39,-4-5-38,2-5-63,3 0-185,-2-2-421,2-5 187</inkml:trace>
  <inkml:trace contextRef="#ctx0" brushRef="#br0" timeOffset="293307.4138">12469 18376 200,'0'0'205,"0"0"-14,0 0-17,0 0-13,0 0-21,0 0-9,0 0-13,0 0 4,0 0 1,0 0-2,0 0-14,61 2-13,-33 3-2,2 2-6,10-2-8,3 4-3,-1-1-8,-3 3-2,-1-4-5,-9-1-8,0 2-5,-1-1-7,-1-2-2,-2-2-5,-3-1-6,-3 0 5,-19-2 1,24 2-8,-24-2 0,0 0-3,0 0-2,23-2 5,-23 2 0,0 0-4,0 0-8,0 0-15,7-14-13,-7 14-13,0 0-9,-17-26-4,4 15-3,-4-3 2,0-1 4,-1-3 7,0 2 4,1 2 9,6 2-8,-1 3 4,1-2-1,1 0 9,10 11 11,-14-12 8,14 12 6,0 0-6,-6-11-2,6 11 4,0 0 2,0 0-3,0 0-4,0 0 4,0 0-4,0 0-1,0 0 4,0 0 1,41 25-3,-29-10 1,-1-4 3,0 4 1,0-1 2,3 7-5,-4 7 0,0-5 2,-7 0-1,1-4 0,-2-1 1,-2-1-1,0 1-1,-2-1-2,-2-1-1,-2-2-2,6-14 2,-14 25-2,10-15 4,-9 1-1,4 0-7,9-11-10,-20 13-12,11-9-15,9-4-18,-18 8-11,18-8-31,-15 7-40,15-7-54,0 0-137,0 0-359,0 0 160</inkml:trace>
  <inkml:trace contextRef="#ctx0" brushRef="#br0" timeOffset="293875.6726">13512 18432 184,'0'0'189,"0"0"-9,5-22-13,-5 22-10,0 0-17,0 0-4,0 0-18,0 0-7,-7-19-7,7 19-19,0 0-7,-17-8-8,17 8-5,0 0-8,-41 8-1,20-5 7,-3 1-3,1 6-2,1-1-5,-3 4-7,2-1 10,4 2-8,0 0-7,2 1 5,8-1-5,0-1-6,3 2 0,-1 1-3,7 1 2,0-17-3,2 28 6,6-7 4,4 3-1,3-1-2,6 2-5,9-1 9,5 2-8,0-4 2,-9-5-3,10 3-2,-12-5-13,0-4-17,0-4-18,-6 1-30,-3-4-41,0-1-30,-15-3-64,22 4-236,-22-4-454,0 0 201</inkml:trace>
  <inkml:trace contextRef="#ctx0" brushRef="#br0" timeOffset="295523.0938">10497 17492 53,'0'0'94,"0"0"-12,-7 0-3,7 0-2,0 0-4,0 0-1,0 0 3,0 0-9,0 0 2,0 0 1,0 0-10,0 0 6,0 0-14,0 0 6,0 0 3,0 0-19,0 0 6,0 0 10,0 0-3,28-2 2,-14 7 9,2-3-3,5-1-13,6 4 2,0 0-8,-2-1-5,6-1 0,7 9-3,3-4-10,0 1 4,0 5-5,4-3-4,1-2 1,1 7 1,3-6-6,19 5 6,-22-3 2,2 2-6,22-2 9,-1 8-2,-2 0-2,-2-2 9,-18-6-4,29 7 3,-1 1-1,-3-2-11,-5-1 8,0 5-33,-20-6-5,19 3 6,-20-3 10,0-3-14,22 4 4,-22-6 2,-1 4-4,0-3 8,23 9-5,-2 2 0,-22-10-5,3-2-3,23 8 13,-3 1-1,-20-5-3,20 2 29,-20-4 1,24 6 2,-6 3-4,-21-6-11,1-9-2,-2 8 7,21 7-6,-23-11-6,-4-4 3,-10-1-3,13 5 1,-14-3 2,3-2-6,1 0-4,-2 2 8,11-1 5,-3 4-8,5-5-2,-14-1 2,1 2-4,14-2 1,-4 2 4,-12 0 1,2 0-6,-2-3-4,1 2 3,-4-1 5,2 0-4,-5 0-1,-4-1-3,2-1-5,-19-3 6,34 2 5,-21 3 1,-13-5-4,28 6-5,-17-2 5,-11-4 5,28 3 0,-14 0-2,-14-3-5,27 5 3,-27-5 5,24 0-4,-24 0 8,20 3-17,-20-3 9,0 0-8,22 2 17,-22-2 1,0 0 6,15 6 9,-15-6 1,0 0 6,0 0 0,0 0-8,0 0-13,0 0 10,0 0 4,0 0-7,0 0 9,0 0-4,0 0 1,0 0 10,0 0 3,0 0-12,28-5 9,-28 5-14,0 0 12,0 0-11,0 0 7,0 0-3,0 0-9,0 0 10,0 0-6,0 0 0,0 0-1,0 0-7,0 0-1,0 0 5,0 0-5,0 0-1,0 0 1,0 0-6,0 0 6,0 0-2,-35 36-7,27-27-4,8-9 3,-11 23 6,4-8-7,-3-1 2,3 1 2,0 1-4,-3-1 2,2 1-26,-2 6 4,-1 0 2,2 0-1,2-3 3,-4 3 2,3-5 2,-4 9-1,1 2 2,-2-3 19,3 0-7,3 1-1,0 1 1,-4-1 1,4-1-2,1-3-2,-1 2 2,-3 0 1,6-7 2,-3 0 1,0 1 0,0 2-6,-1-5 3,-1 2-3,9-17 0,-14 4 1,14-4 3,0 0-4</inkml:trace>
  <inkml:trace contextRef="#ctx0" brushRef="#br0" timeOffset="314775.9391">17709 4112 150,'3'-10'176,"-3"0"-12,1 1-4,1 4-8,-1 1-22,0 1-6,-1-2-17,0 5-9,0 0-11,0 0-8,0 0-6,-8 15-5,2 3-3,-5 6-9,1 2-1,0 3-9,-1 2 0,1-2-7,0 0-2,-2-3-4,1-2-2,3 4 0,-3-7-6,4-2 5,1-4-11,1 2 0,-1-9 4,3 3-6,-1-1-1,1-3-6,2-1 1,-2-2 4,2-1 25,1-1 9,-2 1 11,2-3 9,0 4-2,0-4 15,-3 5 8,3-5 13,0 0 13,0 0 6,0 0-17,5-17-13,-1 0-3,0 1-24,-1-2-1,1-9-5,2 3-7,-1-4 4,1-1-11,1 4-12,0-4-1,-3 6-1,3 5-1,0-7-3,0 3-4,-1 3 1,1 1-4,4-2-2,-1 4-6,0 1 0,4-3-3,3 0-4,0 0 4,3 2-3,1 2 3,0 3 3,-1-1-11,2 4 2,-8 1 0,6 1-2,-3 4 2,-4-1-7,-5 4-2,2 0 2,-2 1 2,-1 3-9,-1 4 8,0 2 0,-2-1 1,-1 6 1,-2 1 0,-1 0-2,-3 0 2,3 2-2,-5-2-1,-1 2-2,-1-4 3,0 0 5,-3-1-6,0 0 0,0-2 9,-3-1-10,1 1 2,1-2 2,-2-3 0,1-1-4,0 2 5,2-3-3,-1-1 2,4 0 1,-1-1 0,-1-1-1,3 2-2,1-2 4,0-2-1,3 3-3,-2-1 6,4-2-3,-7 0 2,7 0-4,-2 1-1,2-1 7,0 0-5,-4 1 1,4-1-3,0 0 4,0 0 3,0 0-3,0 0-7,0 0 3,0 0-2,0 0 5,0 0-3,0 0 0,0 0 0,0 0 2,0 0-6,0 0 4,0 0 4,15-4 2,-8 1-1,5 1-2,0 2 10,1-2-12,5 4-3,-5-2 6,4 2-1,-3-2-2,0 5 0,2 0-1,-1 2 1,-1 1 9,0 2-16,-2 0 6,-2 1 2,-1 0 1,-2 0 1,-2-1 0,0 3 2,-1-1-7,-1-1 2,-3-1-2,0 3 6,-3-3 0,-2 3-4,-2-1-2,-2-1 4,-1 0 2,-4 1 9,2-3-17,-1 1 7,-1-3 3,-4 5-3,2-9 1,3-1 0,-4 0 1,3-1 6,0-2-12,2-3 0,2 1 4,-3-2 1,2 1 3,1-6 4,0 5-15,0-4 7,3 4-1,-1-2-2,2 1 9,-1-1-22,4 4 5,-1-3-7,1 3-14,0 1-18,-1-2-20,1 0-21,3 4-30,-4-3-36,4 3-28,-3-1-40,3 1-22,0 0-195,0 0-478,0 0 211</inkml:trace>
  <inkml:trace contextRef="#ctx0" brushRef="#br0" timeOffset="315440.9041">18219 4301 232,'-6'-2'242,"2"-2"-14,1 1-21,3 1-22,0 2-20,0 0-18,-4-4-22,4 4-9,0 0-5,0 0-11,15 4-2,-1-2-12,2 2 4,7 1-7,-1 2 0,6-2-8,-1-2-3,1 1-3,3-1-7,7-1 0,1 3-4,-13-2-9,13 1 4,-12-2-3,2 0 2,-4-1-4,0 2-3,-4-3 2,0 1 0,-7-1-1,1-1 4,-1-2 5,-5 3 1,1 0 0,-1 0 0,-1 0-2,0 0-3,-2-1-1,-2 1-8,2-3 1,-2 3-8,2-1 3,-6 1-12,7-2 0,-4 1 1,-3 1-5,4-4 1,0 4-8,-4 0 3,3-2 3,-3 2-4,0 0-9,7-5-11,-7 0 0,0 5-13,0-7-12,0 2-8,-3-1-8,2-1-8,-2-2-7,-1 0-2,-2 0-6,-1-1 6,3-1 4,-6-3 1,0 1 4,-2 0 8,0 0 2,0 1 6,0-1 6,1 3-1,1-1 4,-2 3 4,3 2 6,2-1 3,0 3 9,3 1-4,-2 1-2,3-1 5,-1 1 0,4 2 4,-3-4-9,3 4 5,0 0-6,0 0 4,0 0 1,0 0 6,13 7 4,-2 2 6,3 2-2,3 1 0,2 0 12,-1 0-14,0 1-3,0-1 4,-2 5 2,2-4-2,-4 0 0,-2-3 0,-4 2-3,-2-2 2,1-1 0,-3 1 0,0-3-3,-2 5 9,-2-4-4,1 4 0,-4-1 4,-1-1-2,-2 0-4,-2 2 4,-5 1-2,3 0 1,-8 4 8,4-6-8,-2 3-1,-2-4-5,-2 2 3,1-6-5,2 7 3,3-4-15,-3-3-28,4 3-31,0-2-42,-2-2-39,9-3-52,-3 4-231,4-1-471,-2-4 210</inkml:trace>
  <inkml:trace contextRef="#ctx0" brushRef="#br0" timeOffset="316758.1865">19204 4199 138,'0'0'149,"0"0"-8,0 0-23,0 0-15,0 0-1,0 0-9,0 0-3,0 0-4,0 0-5,0 0 0,0 0-13,0 0-3,0 0-11,0 0 4,0 0-9,0 0 0,0 0-13,0 0 0,0 0-8,0 0 1,3 5-4,-3-5-8,0 0 6,0 0-8,0 0-1,0 0 6,0 0-12,0 0 5,0 0-5,0 0 5,0 0-16,0 0 13,0 0 6,-2 5-11,2-5 2,0 0-8,1 3 6,-1-3-5,0 0 0,0 5 3,0-5-5,0 0 9,0 0-4,0 0 6,0 0-7,0 0 13,0 0 8,0 0 21,0 0 21,1 1 10,-1-1 14,0 0 6,0 0-4,5-6-10,-4-2-12,2 0-5,1 0-9,1-2-3,-1-5-8,1 3-1,1 2 4,-2-1-1,2 1 4,-2 0 1,0 0 3,0 1 7,-1 1-1,0 2-1,-1 2-8,0-2-6,-2 2-9,3 0-2,-3 4-6,0-3-11,0 3-2,0 0 2,0 11-6,-3 6 8,-1 2-4,1 8 6,-4 1-9,0 3 2,-1-2-3,1 3 1,0-3 7,1 3-6,-1 2-7,-2-4 4,3-5-2,-3 3-12,3-10 13,2-1 1,-1 0 0,0-2-7,0-4 4,2-1-3,0-3-1,0 3 1,2-5 1,-2 2 4,3-4-2,-3-1-1,3-2-3,0 6-1,-4-2 7,4-4-1,0 0 1,0 4 5,0-4 3,0 0-1,0 0 11,0 0 5,0 0-16,0 0 18,0 0 3,0 0 10,0 0-3,0 0 6,0 0-4,0 0-4,0 0-9,11-18-6,-8 10-2,1 0-8,1-4 10,0 0-12,-2-3 9,7-1-8,-4 2 3,1-1-5,-1 3-11,2-2 7,0 1-4,-1 0 0,0 0 6,0 3 4,3 0-11,-1-4 0,0 4-3,-1 3 6,1 0-19,1-3 8,3 3-2,-2 1 4,5 1-2,-4-1-4,1 1 19,1 3-20,2 0-14,-2 2 24,0 0-12,-2 2 7,-2 1-7,5 2 8,-3 1-6,-1-1 1,-4 2 0,2 3 2,-4 0 3,1 0-2,0-3 0,-4 4-2,4-1 5,-4 0 0,2 0-4,-3 1 2,1-2 9,0 2-7,-2-1 1,-1-1-7,0 1 0,-1 1 19,1-2-19,-3 0 9,2-1-2,-2 1 2,1 3-2,-4-5 5,3 0-1,-3 3-1,1-4 13,-1 2-11,-3-2-14,3 3 7,3-1-1,-6-2 3,2 0-5,1-1 5,-2-2-4,-1-1 8,4 2-6,-5 0 1,3 0 16,-2-2-24,0-2 4,-1 0 2,1 0 6,0-2 14,2-1-15,-2 3-4,0-3-9,0 1 6,3 0-1,0 0 8,0 0-7,0 1 1,1-3 2,2 2 3,-1-1-1,0 1 4,1 1 0,1-4-12,-1 5-7,1-2-13,0-1-15,3 3-20,-4-5-29,1 0-25,1 1-34,2 4-33,-3-5-45,1 0-39,0 1-253,2 4-562,0-10 249</inkml:trace>
  <inkml:trace contextRef="#ctx0" brushRef="#br0" timeOffset="318444.0063">19875 4149 216,'2'-6'211,"-1"1"-11,1 1 0,-1 0-17,0 1-9,0 0-10,-1 3-9,2-6-11,-2 6-17,0-4-14,0 4-8,0 0-13,0 0-8,0 0-10,0 0-8,0 0-7,0 0-9,0 0-3,-5 10-7,2 0 2,0 1-3,-1 4-1,-1 3-3,2-1 2,-3 6 2,1-3 0,-2 4 0,3 0-4,-3 1 3,1-2-1,1 4 2,-1-4-2,-1 3-6,3-8-2,-2-3 1,2 5 1,-2-3-4,2-1 3,-3 0 1,4 0-5,-2-6 4,0 2-7,2 0 4,-1-1-3,2-2 0,-3 0-1,2-1-3,1 1 0,0-4-1,-1 1 2,2-4-5,0 2 2,-1 1 3,2-5 5,0 4 1,0-4 10,0 6-3,0-6 8,0 0 1,0 0 5,0 0 2,0 0 6,0 2 9,0-2 0,0 0 8,0 0 5,0 0 6,0 0 9,0 0 0,0 0-8,0 0-5,7-9 0,-5 4-8,0-2-13,3-1-9,0-2-4,-2-1-2,3-4-10,-2 2 3,3-3-18,-3 1 13,1 3-8,0-3-2,-1-2-1,5 3-4,-5 0 1,0-1-4,0 1-4,2-1 2,-4 3-4,3-2 2,-1-2 3,2 2-11,-6-1 6,6-1 0,-5 4-5,3-3-3,3 2 6,-5 2-11,2 0 11,-1 0-9,0 0-3,-1-1 9,1 4 3,0-1-5,1 1 2,-1-2-6,0 3 2,1 0-1,-1 2-3,0-3 9,1-1-10,0 4 4,-1-2 1,1 1-5,3-2 4,-2 1 1,2-1-8,-1 2 8,0-1-1,4 0-12,-3-1 8,3 3 1,-3-3 5,0 4-10,4 1 4,-3 0 1,2-2-1,-1 3-5,2 0 6,-1 3 2,0-1-10,1-1 3,2 2 4,-2 2-5,-4-1 3,3 1 7,1 2-3,-3 2-6,0-1 6,2 1-4,-2 2-10,2 2 9,-3-2 0,0 0-4,-2 2-10,-2 0 0,2-1-4,-2-1 5,-1 1-3,-3 0-2,1-3-1,-3 4 4,1 0-7,-3-2 21,0 1-17,-7 0 9,1-1-7,-3 1 8,1 0 11,-4-3-14,-2 0 1,0 1-5,-2-1 3,0-1-7,0 1 4,1-3 3,5-2 19,-1 2-15,-2-3 2,5 3-2,2-2 2,1-1 6,2 2-3,-1-3 0,3 1 6,1-1-6,1 0 5,4 0 0,-6 3-3,6-3 2,-3 1 4,3-1 0,0 0 0,0 0-1,0 0 18,0 0-20,0 0 9,0 0-4,0 0 6,0 0 3,0 0-4,0 0 8,0 0-5,0 0 4,0 0-3,0 0-5,0 0-1,0 0 4,15-8 6,-10 7-12,5-2 2,-2-1-4,2 3 0,2-2 6,1 3-3,0-2 6,-3-1-5,4 3 6,2 0-7,-4 0-2,4 0-1,-8 0 16,2 3-14,1-3 11,0 2-15,0 0-4,-2-1 5,1 3-8,0 1 7,-3-2 6,4 1-7,-3 1 3,0 0 1,-1 0-2,3 2 17,-2 2-26,-1-3 12,0 1 1,-1 0-7,1 1 9,-4 1-4,4-1-1,-4 1-2,0-2 16,-1 2 5,1-2-22,0 2 9,0 0-4,-2-4-10,2 2 10,-3-2 0,0 2 1,0-1 2,0 0-5,2 0-1,-2 0 7,-2 1 4,2-1 1,0 3-6,0-4-3,0 2 2,-3-2-1,1 0 9,0 3-5,-1-1-3,2 0 3,-3-3 5,2 2-4,1 1 2,-3 0-13,1-1 7,0-1 6,0-1-7,0 0 11,1 1-1,-1-1-18,0 0 8,0 1-3,0-1 5,2-1-2,-1-1-2,0 2-5,-1-1 5,1-1 5,-2 1-14,4-3 11,0 4 8,0-4-9,-4 3 6,4-3-9,-3 2 5,3-2-1,-4 1 0,4-1-2,-6 3-6,6 1 11,0-4-2,-7 3 0,6 1 1,-3-1-6,2-3 6,-1 2-1,-1 1 11,1-1-10,-1 0 7,1 1-11,-1 0 10,1-1 6,0 0-10,-4-2-4,3 1-7,1 4 7,-4-3 7,2 0-10,0-1 5,-3-1-2,0 4-3,0-2 10,0-2-8,-2 0 2,2 1-1,-3-1 0,2 1 3,-1-1-1,0 0-1,-1 0 6,1 0 5,0 3-5,3-6-7,-3 2 8,3 1 0,-4-1-6,3-4 9,1 3-7,0-1 9,2 0 15,-2 0-8,2 2-1,0-2 9,-2 0-8,3-1-5,-3 0-2,3-1 3,-2 4-9,3-1 11,-1-4-4,-1 3-2,3 0-5,2 3 4,-6-4-8,2 0 5,0 0-4,1 1-5,2 2 4,-2-2 3,3 3-1,-6-3-8,5-1 0,1 4-5,0 0-9,-6-6-44,2 2-60,4 2-69,0 2-72,-6-4-106,2 0-272,4 4-692,-4-7 306</inkml:trace>
  <inkml:trace contextRef="#ctx0" brushRef="#br0" timeOffset="322682.7652">12434 9064 106,'0'0'162,"6"1"-9,-6-1-14,0 0-14,0 0 0,0 0-9,0 0-6,0 0 0,0 0-12,0 0 3,0 0-7,0 0 0,5-1 3,-5 1 3,0 0 3,0 0-2,0 0-2,0 0 6,0 0-3,0 0 2,0 0-2,0 0 0,0 0-5,0 0-5,0 0-9,0 0-2,0 0-6,0 0-8,-5-10-9,3 4-6,2 2-4,-3 1 2,2 0-4,-2-4-12,0 2 6,1 1-4,-1-2-3,-2 2-2,3 0-5,-5 1-2,0-2-3,0 2-2,0-1 9,-2 1-16,1 3 2,-2 0-5,-1 0 0,-4 3 1,4 3 10,-3 0-14,1-1 0,1 4-5,-1-2 5,3 3 0,0 0-3,0 3 6,2-3-7,3-1 1,-3 2-3,3-1 0,0 1 15,3-2-19,0 0 0,-1 0-1,2 2 0,-1-2-4,4 1 4,-1-2 5,4 3 3,-3-6-1,3 3-3,-2 1-2,4-2 5,-1 1-2,2-1 2,-1 1 7,0-2-10,0-1 3,3 0 1,-4 1 0,4-2-8,-2 2 2,1 0 13,0 0-10,-1 0-2,5 1 3,-6 0-6,2-1 8,-1 1-3,0 0 1,-2 0 4,2 2-2,-2-1-2,0 2 0,-1-2-4,0 3 1,-3-4 8,3 4-1,-4-3 2,-1-2-2,0 5 2,-1 2 4,-2-6-1,-1 4-2,-1-2-4,-2 2 6,3-4-2,-9 3-5,2-3 3,-3-1 3,1-2-3,-2-3-2,2-1 4,-4 0 2,4-1 6,1-1 0,-5-3-9,4-2 15,-1 1-11,2-1 1,-1 0 1,3 0-4,0 0-2,0 1 5,3 0 0,0 1-6,3 2 2,1-1-9,-2 1-15,0-1-23,4 1-30,-2 1-34,3 2-49,-5-4-48,5 4-55,2-5-48,3 2-173,2-3-516,1 2 229</inkml:trace>
  <inkml:trace contextRef="#ctx0" brushRef="#br0" timeOffset="323294.4138">12595 9278 82,'-5'0'235,"0"-2"3,0 2-7,5 0-9,-5-3-8,5 3-9,-4-2-9,4 2-8,-5-1-16,5 1-16,-1-2-6,1 2-15,0 0-9,0 0-15,0 0-12,0 0-16,0 0 0,0 0-12,7-3-2,4 3 2,3 0 2,3 1-12,7-2-4,3 1-1,1 1-6,0 4 2,3 0-9,7-3-5,-7 1-7,-2-1 2,1 5-5,0-5 1,-2 1-10,-2 0 0,-1 2 2,-4-3-2,0 0-4,-7-2-1,0 1-1,-5-1 0,-1 2 2,0-2 3,-2 0-4,-3 0 12,-3 0 5,7 0 10,-7 0 2,4 0 7,-4 0-5,6-2-10,-6 2 6,0 0-8,0 0 8,0 0-5,4 2-10,-4-2 4,0 0-4,0 0-5,0 0-5,0 0-6,0 0-37,0 0-49,0 0-45,-4-8-31,1 5-33,-4-4-45,0-2-20,-1 4-16,-1-2-11,1 0-196,-5-1-512,0-1 227</inkml:trace>
  <inkml:trace contextRef="#ctx0" brushRef="#br0" timeOffset="323898.1958">12955 9191 377,'-10'-5'68,"0"-2"10,3 0 29,0 1 6,-1 0 13,5 3 9,-4 0 8,4-1-9,0 2-6,1-2-3,2 4-13,-5-4-8,4 2-10,1 2-8,-1-3-4,1 3-7,0 0 3,0 0-1,14 0-2,-6 3 0,3-1-9,1 2-2,0 2-4,2 1-4,0-4-3,1 6-9,-1-3-3,3 8-5,-2-4-5,-1 0 3,-3 2-6,3-3-2,-1 0-9,-3-1 2,4 1 2,-3-1-4,-2-3-1,-1 0 11,-2-1 0,-2 0 6,3-1 14,-3-1 5,-1 1 16,0-1 1,-3-2 6,7 1 13,-7-1 5,4 1-1,-4-1 5,3 1-8,-3-1-6,0 0 7,0 0-2,0 0-8,0 0 0,0 0-7,4 0-8,-4 0 1,0 0-2,0 0-16,0 0-5,0 0 2,0 0-15,0 0 2,3 4-3,-3-4-3,0 0 13,0 0-19,0 0-3,0 0 0,0 0-4,0 0-15,-7 6 16,4-3-2,-2 4-7,-1 2 4,-11 8 2,0 3-2,-3-3-6,-1 6 1,2-3 14,-2 2-5,0-3-12,5 0 2,-2-2 4,6-5-6,0 4 1,0-5-9,5-4 3,0 1-1,0 1 8,2-2-1,3-2-4,-3-2 7,0 2-16,5-3 3,-2 1 5,2-3 5,-5 4-8,4-1-11,1-3-18,0 0-25,0 0-24,0 0-22,0 0-32,0 0-35,0 0-52,0 0-54,0 0-33,0 0-284,10-10-645,-5 5 286</inkml:trace>
  <inkml:trace contextRef="#ctx0" brushRef="#br0" timeOffset="328399.6788">13502 9140 102,'1'-3'137,"2"-3"-1,-1 3 2,2-2 2,0-2 1,-1 5 6,-1-3-5,3 0 4,-3 0 2,1 3-6,-3 2-1,4-4-2,-4 1-5,0 3-7,3-4-6,-3 4-11,3-1-13,-3 1-4,0 0-10,3-3-6,-3 3-11,0 0-11,0 0-5,0 0-8,0 0-5,-6 12-2,1 1-6,-2 4 0,-5 4-1,3 6-5,-3 0 0,0 1-2,-1-1-3,2 0 1,-1-3-2,-1 2-1,2-3-1,6-9-1,-1 0-3,0 1 0,2-3-4,0-3 1,0-1-2,-1-3-1,4 0 4,-1-1-1,2 0 3,-3 1 4,1-2 3,2-3 9,0 5 1,0-5 6,0 0 2,0 0 13,0 0 7,0 0 14,0 0 6,0 0 2,0 0-18,7-14-12,-4 2-2,3-4-3,1-2-4,3-4-7,2-5-1,-2 0 0,1 1-8,1 0 7,-3 1-17,3 3-7,-2-4 15,-2 4-5,-2 6-7,-1 0 4,2 0-1,0 0 0,0 0-4,0 3 4,-1 1-4,-3 2 5,3-1-9,-3 2 7,3-1 2,-1 3 5,-1-3-3,-1 2 3,-1 2 1,1 1 0,0 0 11,-1 3-13,0-2-13,1 3 11,-3 1-5,2-5-10,-2 5-10,0 0 8,0 0 0,0 0-4,5 9 7,-2-1 1,1 7 5,2 2-9,2 6 5,-1 5 4,1-2-3,0 3-4,0-2 7,2 4-4,-3-5 3,3 3-6,-1 0 7,0 0-5,0-4 2,-1-2 7,-1 2-5,-1-8-4,0-2-2,-5-2 3,3-2 6,0 1-12,-1-3 4,-1-1 5,0-2-5,-1 0 3,1-1-2,-2 1 2,3-1 0,-1-4-2,-2-1 12,2 4-14,-2-4-2,0 3 11,0-3 4,0 0-8,0 0-4,0 0-8,0 0-19,0 0-36,0 0-38,0 0-33,0-10-46,0 10-41,-7-12-24,7 5-24,-5-2-15,0 1-228,1-2-552,0 2 244</inkml:trace>
  <inkml:trace contextRef="#ctx0" brushRef="#br0" timeOffset="328953.3026">13432 9295 115,'0'0'236,"-1"-5"-14,1 5-12,7-3-9,5 1-17,3-2-15,7 1-14,4-2-15,-1 1-14,3 4-9,-4-3-13,0-2-14,-1 5-14,-2 0-20,-7 3-31,-4-3-75,0 0-81,0-3-211,-2 3-369,-1-4 165</inkml:trace>
  <inkml:trace contextRef="#ctx0" brushRef="#br0" timeOffset="329640.9586">13941 9162 135,'0'-9'267,"0"1"-15,0 1-10,3 0-7,-3 2-16,0 0-11,1-1-15,-1 2-6,2 0-14,-2 0-18,0 4-16,0 0-10,1-4-21,-1 4-12,0 0-5,0 0-16,0 0-1,-1 15-3,-1 2-3,2 0-5,-4 9 0,1 1 9,0 0-14,-1-2-10,0 0 16,4-4-22,-3 4-1,3-7-2,-3 1-6,1-2 4,0-1-6,-1-4 1,3 0-1,-4-2 5,4-3-3,0-2-2,0-1 4,-3 2-7,3-2 11,0-4 13,0 6 5,0-4 15,0-2 16,0 0 11,0 0 10,0 0-4,0 5 16,0-5 7,0 0 6,0 0-1,0 0-1,0 0-25,7-17-13,-4 7-10,-1-2-13,0-5-5,1 0-4,0 0-5,-3-1-7,4 0-6,-1 3-4,-2-4-8,2 7-1,-2-5-1,1-1-6,2 2-2,-4 3-3,2 3-3,-1-2 1,2 1-5,0 2-4,1-5 1,0 4 3,-1-2-7,4-3-4,-3 5 1,4-4 0,-2-1-1,3 2-4,-3 5 3,5-6-1,-3 3-1,3-1-1,-1 2-2,2 3 0,-1-1-2,-3 2-1,5 1 0,-3 2-1,-2 1-11,1 1 3,-1 1 1,-1 1-6,0 4-1,-1 0-5,2 4-4,-2-2-11,0 5-1,-1 1-4,0-4-4,-3 4 1,0 3-2,1-4 2,-3-2-3,-2 2 2,-1-3-2,-2 1 9,-2 2-4,0-4 6,-6 5 7,0-2 4,0-3-12,-6 7 16,3-6 3,1-5-1,-1 2-5,2 1 5,3 0 7,-4-5 10,3 3-2,1-1-15,5-3 19,-3 5 0,1-5-1,6 2-2,0-3-8,2 0 7,-5 1 2,5-1-5,0 0 3,0 0-3,0 0 2,0 0-1,0 0 4,-7-1 14,7 1-15,0 0 0,0 0 1,0 0-3,14-3 19,-6 1-12,2-1 3,3 0 2,1 1-14,0 0 30,3 2-23,-3 0 19,1 0-8,2 2-1,-3 0-1,0-3-2,-4 3-6,0 3 4,0-4 3,-2 3-3,-2 1-1,1 2 10,-1-1-4,-1 4-2,-3 0 11,1 0-20,-3 2 12,0 0-5,-3 0-3,1 1 6,-3 3 6,-1 0-4,-1-3 0,-1 1 3,-1-1 2,-1 1-5,-1-4-4,1 2 7,-1-5-5,-2 3-5,1-3 2,0 0-5,-2-3 8,4 0 2,-2-2-3,-2-2 2,1-1-8,3 0 13,-3-4-8,3 0 1,1-2-8,0 4 17,2-3-20,0 0-19,0 2-4,1-2-26,-1 1-23,3 1-19,1 1-30,-1-1-24,1 1-26,0-1-59,3-2-40,0 1-47,0 1-211,0 4-583,3-9 259</inkml:trace>
  <inkml:trace contextRef="#ctx0" brushRef="#br0" timeOffset="330676.6039">14494 9102 137,'2'-3'150,"-1"1"-11,2-2-1,0 0-7,-1 1-6,-2 3-2,2-4 1,1 0-4,-3 4 0,4-1 2,-4 1-5,3-1-1,-3 1-7,0 0-4,0 0-5,3-3-6,-3 3-6,0 0-3,3-2-4,-3 2-3,1-3-5,-1 3 3,0 0-3,0 0-3,0 0-2,0 0-2,0 0-4,0 0-3,0-5-3,0 5-5,0 0-3,0 0-4,0 0-6,4-3 8,-4 3-5,3-2 7,-3 2-6,3-4-2,0 3-5,-3 1 2,4-5 0,-4 5 1,4-4-12,-4 4 10,3-3-9,-3 3-2,3 0 0,-3 0-3,0 0 3,4-2-8,-4 2-5,0 0-4,0 0-3,0 0 1,0 0-9,0 0 2,0 0-2,0 0 2,0 9 3,-4 3 7,3 1-11,-2 6 15,-2 5-12,0 2 6,-1-1-3,-2 2-2,-1 2 1,2 0 4,-3 0-4,2-5 15,0 3-14,-2-3 0,1-2 1,2-6-1,0 1-2,0-4-1,4-4 2,-1 1 2,1-1-8,0-4 4,-1 2 4,4-4 0,0 1 3,-3-1 1,2 0 8,1-3 3,0 0 7,-2 6 5,2-6 23,0 0 16,0 0 16,0 0-19,0 0 6,3-12-18,0 1-5,3-4-6,-2-4-7,5-5-5,-1 0-1,-1-1-3,0-1-6,-1 9 3,1 0-5,-2 0-6,1-7-2,-1 7 2,1 2 1,-3-1-1,1 3-7,0 2 4,2 3-6,-2-7-5,2 1 1,-2 3 7,1-1-5,1 3-4,-3-3-4,3 3 8,2-3 5,0 2-8,-3 1-1,2-2 3,0 4-2,0-3 2,0 4-11,-2 3 10,-1-3 1,0 2-8,-1 2 10,1 0-17,-3-1-2,2 2-14,-3 1 12,0 0 2,7 6 5,-4 5 10,1 4-8,3 2 4,-4 8 5,4 1-5,-2 5 5,-3-1 2,3-1-5,-1 5 2,1-2-8,1-2 4,-2 1 3,0-2 5,2-1 2,0-3-10,-3-5 7,0-3-8,3 0 16,-3-2-8,-1-3-9,0-2 7,-2-3-1,3 1-2,-3-3-1,3-1 7,-3 1 4,0-2-6,1-1 0,-1-2 9,0 4-8,3 1 1,-3-5 5,0 3-2,0-3-6,0 0 7,0 0 8,0 4-14,0-4-5,0 0-10,0 0-21,0 0-34,0 0-44,0 0-38,-3-13-48,1 9-42,0-2-28,-2-5-44,1 2-264,-2-1-622,0 0 275</inkml:trace>
  <inkml:trace contextRef="#ctx0" brushRef="#br0" timeOffset="331256.0671">14505 9299 222,'-8'0'253,"8"0"-22,0 0-14,0 0-25,0 0-21,0 0-15,0 0-17,-2-4-15,2 4-9,0 0-7,0 0-1,0 0-4,0 0 1,0 0 7,0 0 2,0 0-5,16 4-8,-8-4-6,1 0-7,2 0-11,1 0-6,4 0-8,-1-1-8,0 0 3,-2-1-15,1-3-7,2 5-12,-1-2-12,-2 2-16,-3 0-22,-2-1-37,-2 1-56,-1 0-41,1-1-49,-2 0-240,1-2-487,-3 2 215</inkml:trace>
  <inkml:trace contextRef="#ctx0" brushRef="#br0" timeOffset="331879.873">15212 9046 42,'0'0'86,"0"5"-6,0-5-8,0 0-5,0 0 2,-2 5-4,2-5-7,0 0 5,0 0-4,0 0-13,0 0 2,0 0 6,0 0 7,0 0-1,0 4 12,0-4-2,0 0 5,0 0 6,0 0 5,0 0-5,0 0 5,0 0 3,0 0-1,0 0 5,0 0 8,0 0 0,0 0 0,0 0 4,0 0-6,0 0-2,0 0-14,0 0-7,0-16-5,0 16 3,0-6-17,-3-2-3,1 3 1,2 2 1,-2-3-1,1 2-1,-1-1-3,0 2-6,-3-1 0,2 2-8,-5 1 0,5-1-5,-5 1 2,-1 2-8,-1 2-3,-2 2-2,-2 2-6,0 4 2,1-3 6,-4 6-7,0 3-5,0 4 1,3-1-3,4-5 3,-2 7-2,2 0 0,1 1-3,-1 0 3,5-1 5,1-1-3,4-2-6,-2 6 2,1-4 0,1-3 1,3 1-1,-3-5 3,2 3-3,1-2 6,0-5-13,1 2 3,0-3 7,-1-2-4,3 1 6,2-3-5,-1-1 5,5-3-1,3-1-7,2-3 2,-3 0 0,8-4-5,-6 2-13,-2-2-5,-4 3-26,-3 0-29,3-1-41,-2 1-55,0-1-74,-6 0-263,4 1-546,-5 0 242</inkml:trace>
  <inkml:trace contextRef="#ctx0" brushRef="#br0" timeOffset="332497.1256">15672 8683 170,'2'-14'230,"0"-2"-2,1 0-2,-1 1-8,-1 6-6,0-3-3,-1 3-10,0 2-2,1-1-2,-1 5-14,2-2-1,-2-3-1,0 5-19,0 3-9,2-4-22,-2 4-6,0-8-16,0 8-19,0 0-1,0 0-25,0 0 3,0 0-7,0 0-9,0 0-4,0 0-4,0 0-6,-5 14-2,5-5-12,-4 2 9,1 3-8,1 3-1,0 2-2,-4 4-1,2 2-2,2 2 1,-4 3 0,4 0-3,-1-1-3,-1 3 3,3 0 4,-4 2-14,2 4 4,-2 10-5,0-2 6,0-12 5,2 12 5,-3 2-3,0-3 1,0 1 4,2-11-2,-3 1 8,-1 10-5,0 1 0,3-14-5,-2-1 7,1 4 5,-1-5 2,0-2 6,-3-2-9,6 0-5,-2-1 5,2-9-3,2 1-10,-1-2 15,-2 3-12,3-4-1,0-4-4,1-1 6,-1 0-9,1-3 5,1-1 3,-1-1 1,1-1-10,-2-1 3,2-3-2,0 4 4,0-4 4,0 6-7,0-6-2,0 2-14,0-2-33,0 0-39,0 0-49,0 0-57,4-15-64,-1 6-63,1-1-70,2 0-192,-2 0-619,3-6 274</inkml:trace>
  <inkml:trace contextRef="#ctx0" brushRef="#br0" timeOffset="334178.8209">15926 9137 14,'3'-6'177,"-1"-1"-10,1-3-14,0 2-5,1-1 0,0 1-4,1 0 3,-1-1-4,-1 0-7,2 2 0,-2 2-5,0-3 4,1 6-8,-4-1-11,3 1-7,-2-4-3,-1 6-19,2-4-13,-2 4-13,0 0-3,0 0-3,-2 15 9,1 0-6,-2 1-2,-1 4-6,-2 4 2,1 5-1,0 0-4,1 1 3,-1-3-5,-1 3 3,2-1-2,-3-4-3,4 1-1,-1-8-1,2 1-2,-2-3-4,1 0-3,2-5-2,-2-1 8,3-1-14,-3-2 1,2-1 1,-2-2 13,3 0 7,0 0 12,0-4 10,1 6 2,-1-6 12,0 0 21,0 0 1,0 0-6,0 0-8,0 0 0,0-14-21,3 2-12,-3 0 4,4-5-10,-1 0-1,3-6-9,-3 3-8,-1 0-5,1-8 3,-1 10-13,1 1 5,-2-3 1,0 2-13,1-4 12,-1 6-5,1-9 5,-1 6-16,1 1 9,0-2-11,0 2 8,-1-1-8,0 2 3,1 7-4,0-2-4,0-3 0,-2 4 5,4 1 0,-2-1-1,2 5-6,-3-2 2,3 0-1,2 2 4,0-1-15,0 1 6,2-1 1,0 2-4,1 1-7,4 1 4,2 3-4,1 3 13,-4-1-5,4 5-1,-1 1 1,-4 1 3,2 5 0,-2-1-7,-1 2 7,-3 3-12,-1-1 18,-2 1-17,-1 1 16,-3 0-9,-1 1-2,-4-3-6,-2 0 6,-1-1 2,-5 4 1,1-7-3,-5 4 2,-2-3 5,0-2-15,0-3 4,5-1 13,0-1-6,-2-2-1,7-1-3,-4-1 10,3-1-7,2 1 15,2-3-12,0 1 13,2-1-2,4 0-4,-4-1 1,4 1 4,0 0-24,-1-5 13,1 5-3,0 0-1,8-7-8,-1 4 15,2 1-1,0-1-2,1 3-4,0 0-9,4 0 13,3 3 0,-3 1-10,0 2 11,2 2 6,-5 0-7,2 5 12,-3-1-18,-2 2 4,-1 0 3,-3-1 4,-1 3-1,-3 0-5,0-5 6,-3 1 1,-1 3-12,-3-1 10,-1 0-11,-4-4 17,-2 0-14,-4 0 15,-2-1-9,3-2 1,-4-3-3,0-2 1,3 1 1,-2-4-1,6-3-5,0 3-11,1-3-3,3-3-14,0 1-2,3 1-17,3-4-16,-3 2-29,4 0-36,3 1-27,0-2-30,3-1-31,4 0-31,4-3-26,4 1-199,3 0-521,0-1 232</inkml:trace>
  <inkml:trace contextRef="#ctx0" brushRef="#br0" timeOffset="334820.5482">16448 9106 125,'3'-9'238,"-1"-1"-14,-1 5-18,0 0-18,-1 0-16,2 1-17,-2 4-17,1-5-17,-1 5-12,0 0-17,0 0 1,-4 14-6,-2-5-9,1 8-1,-4 6 3,1 1-2,-5 0 0,2 3-9,2 0 6,-5-2 1,3-2 7,1-1-5,0 1 1,-1-6 0,5-1-1,-1 1-5,0-3-2,2-5-4,0 0-5,1-1-6,1-3 0,-1 0-5,4 2-5,-1-4 15,-1 1 8,1-2 2,1-2 20,0 0 5,0 0 2,-3 3 24,3-3 11,0 0 5,0 0-4,0 0-13,0 0-12,6-14-10,-2 2-14,3-5-6,4-7-12,-1-2-7,0 0-7,5-1-11,-5-1 1,3 0-7,-2-1 6,2 1-8,-2 4-2,-1 2-10,-1 7-2,-2-2 0,1 3-8,-1 0 8,0-1-11,0 8 2,1-3-6,-5 3 6,3-3-4,0 5 0,-1-4 2,0 4-4,-1 0-2,0 0-4,0 1-6,1 1 1,0 3 1,-1-2-3,-4 2-1,10 4 0,-3 2 1,1 3-1,-2 1 3,4 5 2,0 9 10,-1 2-7,1 3 5,-2 0-2,0 0 0,-1 3 7,1-3-10,-2 1-1,3-4 7,-4 2-6,2-3-2,-4 0 3,2-4 0,-1-5-2,-1-1 4,0-3-7,-1 0 12,1-3-2,-3 0-1,1-2-1,-1-1-2,2-3 4,-2 0 2,1 2-5,-1-5 6,0 4-3,0-4 0,0 3 6,0-3-2,3 4 0,-3-4 2,0 0-18,0 0-19,0 0-43,0 0-44,-3-11-40,0 5-26,3-1-32,-1 2-28,-2-5-28,1 1-26,-3-1-29,2-1-44,-1-2-185,0 1-597,-2-2 265</inkml:trace>
  <inkml:trace contextRef="#ctx0" brushRef="#br0" timeOffset="335422.5331">16389 9209 191,'-3'-1'256,"3"1"-14,-4-2-21,4 2-19,0 0-23,7-5-1,3 5-12,3 0-15,3 2-8,4-1-7,5 1-12,-2-2-15,1 2-6,-3-1-12,-5 0-7,2-1-12,-4 1-8,0 1-4,-5-1-5,-1 0-8,2 2-7,-7-3-9,1 0-14,0 0-26,-4 0-26,4 2-48,-4-2-56,3 1-51,-3-1-228,0 0-452,0 0 199</inkml:trace>
  <inkml:trace contextRef="#ctx0" brushRef="#br0" timeOffset="336124.0322">17106 9090 15,'0'0'224,"4"-1"-10,-4 1-7,3-3-7,-3 3-14,6-1-4,-6 1-14,2-3-9,-2 3-3,0 0-9,6-1-9,-6 1-2,0 0-7,2-3 1,-2 3-6,0 0-4,1-2-7,-1 2-9,0 0-3,0 0-8,0 0-8,-3-8-7,-1 4 4,1 3-14,-1-2-12,-2 2-7,1 1-6,-4 1-2,-3 0 5,-4 3-16,-4 7-2,-1 2-4,-3 4-6,2 2 2,-1 1 1,5 2-9,-2 0-4,5 0 5,2 2-2,0 0 2,6-7-7,0 0 2,4 0-1,3 0-7,0 2 3,3-2 4,4-2 3,-4 1 4,8 1-3,-1-2 1,1-4-2,7 6 2,-6-9 4,6-1-4,0 0 3,5-2 8,-9-2-17,3-4 3,-3 0 2,0-2-1,-4 1-6,0-1-1,0 1-5,-2-1-9,1 0-23,-5 1-29,0-1-51,1-1-76,-1 1-65,0-2-301,0 0-601,-1 1 265</inkml:trace>
  <inkml:trace contextRef="#ctx0" brushRef="#br0" timeOffset="336794.8254">17507 8854 174,'3'-5'219,"-3"-1"1,3 1-14,-3 0-6,2 3-9,0-3-9,-2 2-3,0-1-5,0 4-6,3-4-3,-3 4-1,0-4-2,0 4-5,0-4-7,0 4 1,0-4-9,0 4-10,0 0 6,0 0-9,0 0-3,0-4-4,0 4 2,0 0-28,0 0-4,0 0-9,0 0-9,0 0-10,-3-2 3,3 2-8,0 0-8,0 0-13,0 0-7,0 0 0,0 0-8,0 0 15,0 0-21,0 0-6,0 0 5,0 0 0,-4 11-10,4-4 1,-3 3 0,0 3-1,-1 3 6,0 9-1,-3 2-6,4 2-6,-1 1 6,-2 3-2,-1 1-4,2 19 14,-1-3-8,0-1 8,2 2-10,2-5 5,-3-10-1,0 12-5,2-10-4,0-3 4,-1-1 7,-1-2-4,1-4 3,0 4-15,-2-6 12,2 0 3,0-6-10,-2 3 3,2-5-3,0-2 11,-3 1 1,4-3-5,-1 2 0,1-4 17,-3-3-19,3 1 3,-1 0-3,1-5-5,2 4 8,-2-3-8,3-1 8,-3-1-3,2 1-9,1-5-17,-3 3-27,3-3-23,0 7-23,0-7-29,0 0-60,0 0-93,0 0-75,7-10-248,-3 1-651,6-4 289</inkml:trace>
  <inkml:trace contextRef="#ctx0" brushRef="#br0" timeOffset="337447.6088">17888 9198 80,'1'-9'232,"1"-4"-5,-2 9 0,1-2-8,2 4-11,-3-4-17,1 3-20,-1 0-21,0 3-14,0 0-18,0 0-11,-5 10-3,0 5-3,-4 7-10,-3 2-2,-2 6-7,3-2-11,-4-1-5,3 1-2,2-3-5,-1-1 6,1 1-6,2-9 2,2 2-4,-1-2-3,0-2-1,3-2-7,1-5-1,0 3-6,0-4 0,1-1 3,0-1 3,1 1 11,-1-1 8,1-3 10,1-1 19,0 4 17,0-4 17,0 0 19,0 0 17,0 0-9,0 0-22,4-15-10,2-2-14,2-8-10,2 0-13,-1-5-20,0-2 7,7-14-9,-1 3-9,-3 12-3,-1-1-6,0 4-4,-1 1-6,1 3-5,-1 7 3,1-3-10,-2 6-3,-3 5 5,-1-2-3,1 3-5,-2 1-2,0-1 0,-1 5-9,1-1-7,-1 4-2,1-2 0,-4 2 1,12 6 1,-3 6-4,1 3 7,4 8-1,-4 4-4,0 1 0,1 0 8,-1 7 7,0 13-8,-3-16-2,0 1 5,-2-1-1,-3 0-6,1-2 3,0 0-3,-3-6 3,0-4-6,0-3-5,0-4-6,-2-3-12,2 2-22,-1-5-15,1 1-28,0-3-24,-2 0-15,2-1-23,0 0-18,0-4-56,-3 3-69,3-3-35,-5-9-46,1 2-213,1-4-637,-1 0 283</inkml:trace>
  <inkml:trace contextRef="#ctx0" brushRef="#br0" timeOffset="337496.6226">17886 9341 47,'-7'-5'187,"3"1"9,0-1-2,1 2-17,-1 1-13,1-1-23,3 3-9,0-4-19,0 4-4,0 0-7,4-5 0,-4 5-10,12 0-7,-3 0-12,1 0-5,6 0-8,-1 5-4,6-1-7,-1-2-8,1 2-12,0 3-28,-4-6-26,0 0-24,-3 1-38,3-2-30,-1-2-36,-2 2-146,0-1-321,-2 0 142</inkml:trace>
  <inkml:trace contextRef="#ctx0" brushRef="#br0" timeOffset="338151.3017">18372 9145 123,'3'-2'233,"-3"-1"-12,3-1-13,-2 0-16,-1 4-16,0 0-21,3-4-18,-3 4-16,0 0-13,0 0 3,-1 16 4,0-5-1,0 8 4,-3-1-1,-1 8-4,2 0 1,-2 3-6,0-2 2,2-2-8,0 3-4,-1-9-10,1 2 0,0-3-7,2 2-9,-2-4-6,0 1 1,3-6-8,0 0-3,0-3-8,0-1 0,0-4-3,-1 3-3,1-2 9,0-4 36,-3 7-19,3-7 21,0 4 11,0-4 7,0 0 20,4 2 8,-4-2 2,0 0-7,0 0-17,6-18-13,-2 5-10,0-2-11,2-9-11,1-1-6,-3 2-11,-1 3 1,4-4-6,-3 5-10,-1 0 2,0 0 0,0 3-9,1 0-1,-1 0 0,-1 0-5,2-1-8,0 1 8,-2 3-10,1 6 0,0-7-9,1 3 7,2 0-2,-1-2-11,5-1-1,-2 6 2,0-3-6,3 1 2,3 3 1,-4 0-5,4 0 6,-1 5-7,-3 1 4,4-1-6,-5 4-3,2 1-13,-3 1-8,0 3-9,0 1-4,-3 1-15,-1 1-1,1 2 0,-4 0-4,-1 5-11,-3 0 7,-1-3-11,-2-3 7,-1 4-3,-2 1-2,-2-2 0,-1-1 9,1-2 3,-2-1-1,6-3 7,-3-2 21,3 2-9,-1-4 14,2 1-5,4-1 7,-2-2 6,0 1-2,1 0 7,-1 1-1,4-3 4,-3 2 5,3-2-3,0 0 4,0 0 2,-3 2 6,3-2-2,0 0 3,0 0-3,0 0 3,0 0 12,0 0-17,0 0 2,0 0 5,23-3-6,-16 2 5,7 0-1,2-1 4,-2 0 0,3 2-5,-2 0 2,2 0 5,-3 4-6,2-3 18,-2 3-18,-2 1 1,-2 0-1,-3 2-1,2-1 7,-4 2-9,-2 2 13,0 2-4,0 1-3,-6-4 8,3 4-4,-8 3 5,0-1-3,-3-3-1,0 0 9,-7 1-8,-2 1-1,-3-3-5,2-7 4,-3 2 3,5-1 0,3-2 2,-6 0-7,6-3-2,2-3-3,1-1-6,2 0-1,3 2-3,1-3-10,0 1-9,2-3-19,1 1-31,1 1-42,3-4-45,3 4-53,1-2-28,3 0-205,0-1-497,6-1 221</inkml:trace>
  <inkml:trace contextRef="#ctx0" brushRef="#br0" timeOffset="338781.7478">19125 9191 129,'2'-12'253,"1"2"-11,-2 1-7,2 3-25,-3-1-12,3 0-9,0 2-16,-2 1 1,-1-2-11,0 1-1,3 1-3,-3-1-8,0 4-9,0-5-8,0 6-15,0-5-17,-3 3-5,-1-1-12,1 1-4,-8-1-11,4 3-13,-6 0 4,-1 4-7,-7 5-10,1 0-1,-1 6-6,0 2-1,-3 0-5,0 0-1,0 10 0,-1 7 4,5-11-14,6-1 5,-1 2-11,2-2 9,7-4-3,2 0 4,1 4 7,3-4-2,3 3 2,4-4 8,3 6 21,3-3-28,5-3-3,2 1 1,2-7 1,-2 0-5,5-3-3,-2 0-6,-2-7-13,1 0-17,-6-1-21,0-2-42,-2-1-46,-4-1-57,2-1-77,2 0-66,-4 0-217,-3-4-583,0 4 258</inkml:trace>
  <inkml:trace contextRef="#ctx0" brushRef="#br0" timeOffset="339621.3286">19543 8922 78,'4'-8'183,"0"2"2,-1-1 2,1-2 8,-2 3 7,0-1 4,0 2-6,-1 0-6,1-2-6,-1 2-7,-1 0-1,2-1-2,-1 2-2,0 2-6,1-2-7,-2 4-3,3-5-5,-3 5-7,0-6-5,0 6-10,0 0-8,1-2-12,-1 2-1,0-4-10,0 4-7,0 0-7,0 0 4,0 0-23,0 0-3,0 0-2,0-5-4,0 5-6,0 0 6,0 0-8,0 0 7,0 0-4,0 0 6,0 0-1,3-3 5,-3 3-3,0 0 1,1-4-8,-1 4-7,0-5 1,0 5-5,0-8 2,0 3-11,0-2-5,0 2-3,0-2 0,1 1-10,-1-2 7,0 1 1,0 0 3,0 4-3,-1-2 4,1-2 0,0 7 0,1-3-7,-2-1 4,1 4 0,3-7-4,-3 7-7,0 0-7,-2-5 0,2 5-5,0 0 2,0 0-1,0 0-5,0 0-5,0 0-1,0 0-2,0 0-5,0 0 7,-2 16 0,1-2 5,-1 4 3,-1 11-4,0 0 1,-1 5 5,1 2-3,-4 12 3,3 2-5,-3 4 1,3 4 1,1-2 8,-2 2-7,0-2-1,0-3 2,0 1-2,2-5 1,-1-3 4,0-9-8,1-3 10,2-1-6,-2-3 5,0-3-3,2-1 3,-1-2-1,-2-4-1,4-3-1,-3-5 1,2-2 5,1 1-8,-3-4 1,3-1 1,0 0 2,0-1 4,0-2-4,0-3-2,0 7 4,0-7 1,0 3 1,0-3-3,0 0 0,0 5 2,0-5-1,0 0 2,0 3-1,0-3-2,0 0-5,0 0 5,0 0 1,0 0-8,0 0-5,0 0-8,-3 3-11,3-3-12,0 0-30,0 0-43,0 0-39,0 0-43,-7-9-36,6 4-38,-2 1-38,0-1-42,0-2-41,-1 2-260,2-1-701,-1-1 311</inkml:trace>
  <inkml:trace contextRef="#ctx0" brushRef="#br0" timeOffset="340943.144">19819 9068 76,'0'0'158,"0"0"16,0 0 16,0 0 8,0 0 3,0 0 1,-2-8-1,2 8 3,0-4-2,0 4 2,2-5 4,-2 5-9,0-7-6,0 7-15,0-3-22,0 3-12,0 0-15,0 0-21,0 0-3,0 0-21,0 0-12,-4 20-1,2 0-12,-2 0 3,1 4-12,2 3-1,-5 2-12,6-2 3,-7 0-5,4-2 0,-1-2-4,-2-3-7,2-4-4,4 3 2,-4-3-13,0-5 10,2 2 7,-1-4-8,2 1-5,0-4 6,0 0-8,0-1-4,-1-3 11,2 3-1,0-5-8,-2 5 9,2-5 0,0 0 16,2 5 10,-2-5 4,0 0 17,0 0 8,0 0 12,2 4 5,-2-4 5,0 0 1,0 0 2,0 0-7,0 0-11,3-15-9,1 6-6,-2-3-9,1-2-5,2-6-9,-2-4-2,4-3-12,-3 0 3,-1 8-5,1-7 1,2-2-7,-2 3 5,3 0-7,-7 6-2,6 2-2,-2 0 0,0 0 3,-1 4-8,1 0-2,2 3-5,-3-6 5,1 5-6,3 2-2,1-3-1,0 1 0,4-1-1,0 3-2,0 0-2,4 1 1,0 1-3,3 2 2,-5 0-3,3 4-3,-3 1-1,-1 1-1,-3 2-9,-2 1-15,0 1-11,0 3 5,-1 1 1,-3 0-7,-3 1 1,-1 2 0,0 1-8,-4 2 8,-4-1-1,-4 5-2,-5-2 9,3-5-7,-3 1-10,-1 0-3,4-2 4,-5 3 4,4-4-6,2 1 8,-1-5 4,1-2 5,4 0 1,-1 0 9,0 1 3,6-3 7,-2-1 1,2 1 7,1 1 8,2-1 1,1-2 7,0 0-6,0 0 12,0 0 1,0 0-3,0 0-1,0 0 5,0 0 0,0 0-10,0 0 3,11-7-6,0 4 5,1-5-2,3 6 5,1-3-7,3 0 4,5 5 10,-4-2-13,1 4 0,2 1 6,-1 0-11,-6 3 4,-1 2 0,-1-1 2,0 3 1,-2-2 4,-4 4 9,0-3-8,-5 0-9,0 3 9,-1-2-2,-4 2-2,-1 3-4,-4-1 11,-4 1 1,1-1 1,-10 0-3,1-1-6,-2 0-2,-1-2 12,3-4-6,-4 0 4,2-1 0,6-2-5,-1-1-2,1-3-1,1 0-3,4 1-2,-2-2-11,5-2-3,-4 1 3,4-2-14,1-2 1,1 4-23,-1-2-25,2-1-25,1-1-41,0 2-44,-1-3-52,8 0-53,-4 2-245,3-1-582,1-4 257</inkml:trace>
  <inkml:trace contextRef="#ctx0" brushRef="#br0" timeOffset="341576.9105">20454 9068 63,'0'0'134,"4"-3"11,-4 3 13,6-4 5,-3 3 9,-3 1 2,4 0 6,-4 0-2,3-4 0,-2 2-5,2-1-6,-3-1-5,0 4-11,4-4-8,-3 0-8,-1 4-3,-1-3-15,2-4-7,-1 3-18,0 1 3,0 3-3,-1-8-14,1 8 1,-1-6-16,-2 3-6,2 1-7,-1-1-3,-2 1-8,1-1 3,-1 1-13,-6-1-1,3 5-5,0 0-4,-6 2 4,-1 0-10,0 4 13,-1 3-9,-5 4-5,7-5-4,-8 12 0,4-3-5,2 5 3,-2-2 2,0 2-5,6 2 9,-1-3-10,5-4-6,0 3 6,2-3-3,3-2 0,-2 0 1,4 2-1,0-6 1,2-2 0,0 5 6,4-3-2,1 0 3,3-1 15,0-3-14,5-1 7,-1-2-9,2 0 2,6-1 8,-2-4-6,-4-2 10,6 1-4,-8-3-9,3 1 17,-3 0-8,0-3 4,0 1-3,-4 3 1,0-3 2,-6 3-10,2-2 5,0 0-1,-2 2-7,-2-2-4,0 1-11,-2 2-27,6 0-33,-6 0-50,0 0-70,4-3-79,-4 3-305,1-2-619,-1-2 274</inkml:trace>
  <inkml:trace contextRef="#ctx0" brushRef="#br0" timeOffset="342293.142">20725 8641 5,'1'-11'236,"-1"-1"-3,3 2-7,-2 1-14,-1 2-1,0 1-3,2 2-15,-2-2-10,1 4-9,-1 2-8,2-5-14,-2 5-10,2-5-14,-2 5-10,0-4-11,0 4-8,0 0-9,0-3-9,0 3-8,1-3-10,-1 3-4,0 0-16,0 0 2,0 0-4,0 0-6,0 0-3,0 0-4,0 0-7,0 0-4,0 0 0,2 13 0,-1-6 1,1 1 7,2 2-4,0 1-1,-1 6 1,1-1 0,-1 0 2,0 0-3,4 1 33,-3 2-10,2-1 5,-2-1 3,-1 0 9,1 2 18,-1 0-13,0-2 7,0 3-9,-2-1-3,5 6 0,-5 1 2,-1-7 1,0 8-3,0 0 11,0-1-8,0 0-2,-1 4-1,-1 0-3,-3 3 7,3 0-3,-2-4 2,0 1-10,-2 1-14,3-2 11,-1-1-8,0 0 1,-2 1-3,2-4-12,4 1 14,-6-1-7,6-4-6,-2-3 0,2 0-1,-2 2-5,2-3 1,0-1 4,-3 1-13,3-7 4,0 2 4,0-3-9,0 1 0,0-3-3,0 1 1,0-2-2,0-3 8,0 1-18,0 0 10,0 0-1,0-4 3,0 5 4,0-5 7,0 5 3,0-5 8,3 5 7,-3-5 2,0 0-1,0 2 0,0-2-5,0 0 0,0 0-2,0 0-6,0 0 4,0 0-7,0 0-6,0 0 2,0 0-5,0 0 3,0 0-6,0 0 1,0 0-3,0 0-19,0 0-21,0 0-22,0 0-34,0 0-27,0 0-76,0 0-57,0 0-57,4-14-66,-1 8-71,0 0-301,1 0-799,-1-3 354</inkml:trace>
  <inkml:trace contextRef="#ctx0" brushRef="#br0" timeOffset="345241.3515">13931 9616 13,'0'0'162,"-4"3"-13,4-3-13,0 0-22,0 0-10,0 0 1,0 0-13,0 0-11,0 0 4,0 0-3,0 0-5,0 0-8,0 0-4,0 0 11,0 0 0,0 0-2,17 3-4,-10-3 0,1 0-17,2-1-2,2 1-8,0 0-5,-2 1-17,0-1-18,-2-1-29,3-1-39,0 2-39,-2-3-26,-3 3-134,1 0-286,-3 0 126</inkml:trace>
  <inkml:trace contextRef="#ctx0" brushRef="#br0" timeOffset="345858.8268">13927 9693 106,'-1'1'251,"1"-1"-20,0 0-16,-5 0-19,5 0-19,0 0-20,0 0-14,0 0-9,0 0-13,14 3-13,-5-3-7,-1 0-8,4 0-12,0 2-11,-2-2-3,4 0-14,-5 0-16,-4-2-23,2 4-19,-2-2-25,-5 0-21,6 0-25,-6 0-7,3 0-30,-3 0-20,0 0-15,0 0-20,-14 7-90,6-3-280,-2-3 124</inkml:trace>
  <inkml:trace contextRef="#ctx0" brushRef="#br0" timeOffset="345907.8909">13979 9722 838,'-14'4'-36,"6"1"20,-2 1 11,2-3 25,0 2 10,4-3 9,1 0 17,0-1 12,1 2 4,2-3 10,0 0 11,-2 4 14,2-4 26,0 0 8,14 3-6,0-6-3,0 1-12,8 0-12,0-2-14,-1 3-7,0-3-7,-4 0-21,-3 3-34,0-1-43,-4 0-74,0 0-86,-2 0-185,-3-1-393,0 1 175</inkml:trace>
  <inkml:trace contextRef="#ctx0" brushRef="#br0" timeOffset="350408.1489">21095 9024 28,'4'-10'153,"2"3"-1,-2-1-9,3 2-8,-4 1-7,-3 0-6,4 3-10,-1-1-13,1-1-16,-4 4-8,3-1-9,-3 1-4,0 0-4,0 0 15,-1 10 3,-1-3 0,-2 7 5,-3 4-2,0 2-2,-3 6 10,1-1-10,-6 1 0,2-1-5,-1 3-4,1-3-5,2 1-1,-1-2-2,-1 0-10,3-3-1,3-5-5,2-2-3,0-4-3,0-1-3,2 0-3,0-1 2,0-5 3,2 1 16,-1 3 6,1-4 20,1-3-5,-3 5 4,3-5 14,0 0 2,0 5 2,0-5 8,0 0-2,0 0 0,0 0-13,8-10-18,-3-2-10,5-3-5,-3-1 3,4-8-14,5-1-3,-5-1-10,3-3 8,1 2-4,-2-2 3,1 1-7,1 2-10,-2-3 12,0 3-2,1 2-10,-4 1 14,1 2-4,-4 7 4,1 1 2,-2 3 1,-1 1 8,0-1-17,-1 3-11,-1 2 5,1-2-10,-1 2 0,0 1 3,-1 3-10,0-3-3,0 2 6,-1-1-14,-1 3 0,0 0-8,0 0 3,6 9 11,-4-1-8,3 6 10,0 5-2,5 8-2,-5-1 4,0 2-2,2 1-4,-4 7 4,4-8-1,0 4 9,-3-1-5,-1-1-11,1-1 11,-1-3-7,-1 0 8,-2-6 11,1-5-15,2 1-6,-2-5 7,-1 0 2,0-2 0,3-1-7,-3-3-2,0 0 9,0-1 2,0 0 4,0-4-8,0 7 9,0-7-5,0 1-6,0-1-9,0 0-6,0 0-12,0 0-25,0 0-31,0 0-19,0 0-19,0 0-27,1-10-25,-2 2-31,1 4-20,0-2-29,-3-4-2,3-2 1,-1 6-20,-2-6-178,0 3-488,0-2 216</inkml:trace>
  <inkml:trace contextRef="#ctx0" brushRef="#br0" timeOffset="351020.5858">21089 9193 73,'0'0'225,"0"0"-16,-7 0-1,7 0-11,0 0-13,0 0-8,-2-2-12,2 2 0,0 0-13,0 0-16,0 0-14,0 0 0,0 0-5,13-2-4,-4 1-7,5-3-10,3 0-8,-1 0-6,6 3-9,1 0-11,-8 1-2,3-2-7,-3 2-5,0 0-4,-1 0 2,-7 0-13,3 0-11,-3-3-12,-4 3-16,1 0-23,-4 0-25,7 0-30,-7 0-46,0 0-43,7 0-30,-7 0-210,3-3-447,-3 3 198</inkml:trace>
  <inkml:trace contextRef="#ctx0" brushRef="#br0" timeOffset="351715.5757">21685 9005 87,'2'-7'226,"2"1"-6,-1 2-11,-2-2-16,3 2-6,-2 0-17,-1 1-15,-1 3-17,4-5-23,-4 5-8,0-1-14,0 1-13,0 0-2,-4 16-11,1-7-5,-2 8 3,-4 7-7,1 1-2,-2 1 3,-3 3 2,3-3-8,1-3-2,0 3-3,-1-4-4,2-4 5,1-1-4,-2 0 1,5-1-5,-2-2 0,2-1 9,-2 1-7,-1 1-6,3-6 0,0 0-8,1-3 0,0-2 0,3 1 3,-4 0-10,4-2 6,-1 1 1,1-4-1,-2 5 8,2-5 5,0 3 14,0-3-7,0 0 4,0 0 11,0 4 11,0-4-7,0 0 9,0 0 15,0 0 1,0 0-5,0 0-9,3-12-9,1 3-14,2-6-1,1-4-2,4-5-8,-1-1 1,3-6-5,2 2-9,-2-3-9,-2 1 10,0 2-8,-1 5-4,3-3-5,-2 1 2,-1 0 3,-4 9 10,2 2-17,2-2-8,-3 0 5,3 2 3,-3 1-12,-3 4 3,5-5-5,-5 4 6,6 1-1,-6-3-2,3 6 3,0-5 9,-3 4-6,2 1-4,-2 2 3,-1-1 3,1 1-7,-1 2 4,0 0-3,0 1 0,-2-1-5,-1 3-4,3-4 4,-3 4-11,0 0-6,0 0 5,0 0 5,6 10 6,-4 2-6,1 4-1,2 9 8,-3 4 5,3 0-1,-2 0-1,-1 4 4,1-2-12,1 3 9,-2 1 3,-1-3-1,3 0 0,-1 1-2,1-6-2,-4-2 12,2-7-12,0-1 2,1-2-14,-3-4 10,2 1 5,-1-2-7,-1-2 8,0-1 3,0-4-7,0 3 2,0-2 1,0 0-5,0-4 1,0 5 5,0-3-2,0-2 5,2 6 1,-2-6 7,2 2-12,-2-2-6,0 0-12,0 0-15,0 0-15,0 0-25,0 0-18,0 0-25,0 0-36,0 0-43,0 0-43,0 0-39,-7-14-33,5 8-256,-3 1-607,1-2 269</inkml:trace>
  <inkml:trace contextRef="#ctx0" brushRef="#br0" timeOffset="352324.1477">21637 9120 161,'-4'-2'194,"1"-1"-15,3 3-20,-4-1-13,4 1-15,0 0-14,0 0 2,-7-3-14,7 3-7,0 0-4,0 0-4,0 0-13,0 0 9,0 0-9,0 0-6,0 0 11,0 0 11,21 0-8,-7 0 6,0 0-12,3 0-6,-3 0-7,3 0-6,0 0-6,-3 0-9,0 0-3,-5 3-5,-1-3 5,2 0-11,-3 0-8,0 0 12,-3 0-11,1 0 1,-5 0-5,5 0-8,-5 0 1,0 0-9,6 0-18,-6 0-17,0 0-25,3 1-33,-3-1-26,0 0-35,0 0-3,5 3-21,-5-3-20,5 2-134,-5-2-354,0 0 156</inkml:trace>
  <inkml:trace contextRef="#ctx0" brushRef="#br0" timeOffset="352982.643">22329 8974 2,'0'0'180,"0"0"-13,0 0-26,0 0-7,0 0-13,0 0-18,0 0-1,0 0-16,0 0-7,0 0 4,0 0-12,0 0-7,0 0 8,0 0-2,0 0 0,0 0-5,0 0 3,0 0-4,0 0 6,0 0-4,0 0-4,0 0 2,0 0-3,0 0-5,0 0 2,0 0-3,0 0 1,0 0 1,0 0 0,0 0 2,0 0 1,0 0 0,10-5-8,-9 1-4,3 0-2,-4 4-6,3-7 5,-1 4-7,0-1-3,-2-1-4,2-2 5,-1 4-3,1-2 2,0 1 9,-2-1-10,0 2-1,0 3 2,0-6-2,3 3-3,-3 3 0,0 0-4,-4-7-2,3 4-3,1 3 0,-5-4 2,1 3-9,4 1-5,-14 2-1,5 3 0,-3 3-3,-1 1-2,-5 4 8,0 6 9,-1-1 2,1 3-6,3 0 0,-1 3-5,2 1 1,1 1-4,2 1-1,1-1 5,2 3-4,-1-5-1,6-6-2,-2 4 6,2-3-10,1-5 0,2 3 2,2-2-2,-2-4 7,3 0-1,2-1 3,3 3 5,2-3 2,-2-2-2,7-1 5,-1-2 4,2-1-10,-1-1 2,9-2-4,-11-2-1,5-1 1,-4 0-4,0-4 7,-1 6-5,-3-2 1,-2-2-1,2 1-8,-3 0-8,0 1-6,-1-2-10,1 0-23,-3 2-30,-1 0-40,1-1-57,-2 0-61,2-3-42,0 5-205,-1-1-519,1-3 229</inkml:trace>
  <inkml:trace contextRef="#ctx0" brushRef="#br0" timeOffset="353622.0734">22756 8506 90,'3'-12'205,"-1"0"-1,0 4-3,-1 2-6,1 1-9,-2-2-9,2 2-11,-2 2-11,2-1-3,-1 2-22,-1 2-14,0 0-9,3-3-12,-3 3-13,0 0-5,0-6-16,0 6-6,0 0-2,0 0-4,-3 18-7,3-9 2,-3 6 19,1 5-4,0 9-3,-2 1 0,-3 2 2,4 17-2,-4-1-1,3 3 1,-5 0 0,6 4 5,-8-1-6,1 4 5,3-5-6,-4 2 5,5 3 10,-4-4-6,4-3 13,-3-1-8,3-4 15,-1 0-19,0 3-6,2-15-4,2-1-7,-1-3 18,-1 1-16,3-4-1,-2-1 5,2-5-5,1-4-11,-1-1-4,2-4 6,-3 0-20,3-2 15,-1-1-8,0-4 5,-1 3 3,4-2-20,-4-3 14,4 1 0,-2 0 10,0-4-11,0 4 0,0-4-4,0 5 0,0-5 0,0 0-6,-2 4 1,2-4 2,0 0-8,0 0 10,0 0-24,0 0-44,0 0-40,0 0-35,0 0-48,0 0-68,0 0-75,0 0-71,4-12-202,-2 4-634,-2 3 281</inkml:trace>
  <inkml:trace contextRef="#ctx0" brushRef="#br0" timeOffset="354532.9331">15826 9665 9,'0'0'154,"0"0"-15,0 0-7,0 0-10,0 0-9,0 0 1,0 0 1,0 0 3,0 0 0,0 0 0,8 5-8,-1-5 4,0 0-5,2 0-19,3 1 6,4-2-9,-8 1-9,6-2-8,-1 2 0,-2 0-14,2-1-5,0-1-4,2 2-8,-8-2-6,3 0-12,0 0-11,-4 2-20,2-1-23,-4-1-29,1 0-49,-5 2-38,5-1-18,-1 1-134,-4 0-324,0 0 143</inkml:trace>
  <inkml:trace contextRef="#ctx0" brushRef="#br0" timeOffset="355173.6895">15829 9736 59,'-5'1'192,"1"1"-1,0-1 1,1-1-8,3 0-13,-4 3-12,4-3-11,0 0-10,-4 1-7,4-1-10,0 0-8,10 3-1,-2-1-10,0 1-9,6-3-3,3 1-14,3-2-8,1 1-7,-5 1-7,-1-1-12,0 1-17,1 0-18,-3-2-23,-3 1-32,-2 0-23,2 0-37,-3 0-34,-3-2-42,1 2-143,-5 0-354,0 0 157</inkml:trace>
  <inkml:trace contextRef="#ctx0" brushRef="#br0" timeOffset="355220.7235">15855 9825 36,'0'0'245,"0"0"-15,0 0-23,0 0-19,0 0-19,17-7-14,-8 7-17,2-1-19,4-1-8,2-2-19,-2 3-21,1 2-30,-2-1-38,-4 0-63,0 0-73,-2 0-136,1-1-292,-5 2 130</inkml:trace>
  <inkml:trace contextRef="#ctx0" brushRef="#br0" timeOffset="358059.4914">23091 8961 19,'2'-1'125,"2"-2"6,0-1 4,0 0-10,-1-1 12,1 1 5,0-1 4,-1 2 10,1-2-1,-1 1 1,-1 0-6,-1 0-9,0 0 2,-1 2-10,0 2-4,3-3-11,-3 3-12,3-5-7,-3 5-9,0 0-7,0-3-12,0 3-11,0 0-5,0 0-12,0 0-5,-6 12 1,2 4-5,-6 7-6,0 4 3,-1 1-9,-3 4 1,4-5-3,-4 3 2,-3 10-1,4-9-5,-2-4 7,5 0-2,2-2 2,-4-2-3,1-2 5,1-5-2,3 0 0,0-8 2,3 4-4,0-3-2,0-1 4,1-4 1,1 1 8,-2 1 15,4-1 7,-3-3 27,3-2 1,-1 4-2,1-4 22,-3 3 7,3-3 12,0 0-1,0 0 1,0 0 3,0 0 4,0 0-4,0 0 11,0 0 2,0 0-9,0 0-15,4-10-15,2 0-12,-3 1-6,2-8-8,1-7-12,2-1-5,-2 0-11,6 0-1,-11-2-9,6 3 3,1-1-5,-3 6-8,0 0 2,2 3-5,-1-1 5,-2 1-10,3-1-5,1 3 2,-5-1-5,4 0 3,-1 1 0,1 2-6,-4-3 2,5 1 2,-5 5-1,4-4-5,0 2-2,0-2 5,0-1-3,-2 2-5,0 0 5,-1 7-3,1-5 2,0 2-4,1-1-1,-2 4 3,-2 2 0,0-2 3,1 1-4,0 1-5,-2 1 4,0-2 2,-1 4-3,4-4-1,-4 4 6,1-1-10,-1 1 8,3-5-7,-3 5 0,0 0 4,0 0-7,0 0-3,0 0-1,0 0 2,0 0-5,0 0 4,2 9 1,-1-2-3,0 4 7,0 5 1,2 3 1,0-2 1,1 5-1,-1 3 0,2 1 2,0 1 2,2-2-3,-3 1 5,-1-2-1,-1 3-1,0-7 8,5 3-8,-7 4 1,3-8 1,1 0-1,-4 1-4,3-6 5,0 5 2,-3-4 0,0 1 0,4 1-2,-4-2 0,3 2 3,-3-6-10,0 0 11,3-1-5,-3 0 3,1-3-3,-1 1 4,0-2-3,1 1-1,-2-1-1,2-2 2,-2 0 0,1 1 0,1-1-6,-1-4-4,-1 4 4,2 0-3,1 0-1,-2-4-6,0 7 3,0-7-4,0 0-6,0 1-7,0-1-6,0 0-14,0 0 12,0 0 1,0 0-2,0 0-4,0 0-18,0 0 4,0 5-18,0-5 7,0 0-36,0 0-34,0 0-58,0 0-45,-7-9-36,7 4-24,0-4-29,-3 2-24,1-1-200,0-2-600,-1-1 265</inkml:trace>
  <inkml:trace contextRef="#ctx0" brushRef="#br0" timeOffset="358673.0085">23019 9192 199,'-3'-1'202,"3"1"-13,0 0-13,0 0-3,0 0-14,0 0-10,0 0-12,0 0-4,0 0 1,0 0 8,14 0-6,-4 0-1,7-2-12,3 4-10,1-1-9,3-2-11,-3-1-8,-5 2-8,6-5-5,-7 7-11,1-4-7,-9-1-1,4 6-4,-4-3-6,-2 0 0,0 0-6,-5 0 0,7-3-12,-4 2-19,-3 1-19,0 0-22,0 0-24,0 0-29,6 1-24,-6-1-26,0 0-31,0 0-29,0 0-191,1 5-419,-1-5 186</inkml:trace>
  <inkml:trace contextRef="#ctx0" brushRef="#br0" timeOffset="359370.9775">23642 8997 34,'4'-2'148,"0"0"-11,0 1-6,0-1 7,-4 2 0,3-3-4,-3 3-3,6-1-4,-6 1-4,0 0 3,6-1-2,-6 1-3,0 0-1,5 0 1,-5 0-5,0 0 6,0 0-11,3-2 1,-3 2 1,0 0 2,4-2 3,-4 2-5,0 0 5,0 0-1,0 0 1,0 0-4,0-5-16,3 3-13,-3 2 2,0-8-10,0 6-6,0 2 2,0-7-5,0 4-6,0 3-5,0-5-1,0 5-19,-3-6 11,3 2-27,0 4 16,0 0-4,-2-4-6,0 1 3,2 3 4,-6-2-17,2 0 2,-1 2 0,-3-1-6,-3 2 9,1 2-15,-2 1-7,-1 0 6,0 1-4,1 0 3,-1 6-3,-5 2-2,2-4-6,3 3 6,2 1 0,-3 4 3,3-2 11,0-1-14,-1 6-2,3-4-7,-2 5 6,2 1 4,3-5 2,-1 1-2,3 1-7,-2-1 1,2 1 4,3-2-1,-2 0-1,0 0 1,3-3 2,4 3 1,-2-3 0,-2-4 2,4 2 0,-1 0 3,1-4 2,0 3-2,-1-5-1,4 4 9,-1-1 28,2-4-23,1 0 5,3 2-6,-2-1 4,1-2 5,3 0-3,3-4-5,-4 3-18,5-3 17,-5 0-12,2 0 18,-2-3-8,0 1-3,0 0 8,-1-1 1,-3 1 17,-1 2-13,-4-3 8,3 2 1,-2 0-3,0-2-9,-1 3 2,2-2-1,-2 0-4,-4 2 1,5-2 4,0 0-10,-1 1 3,-4 1-2,0-3 0,0 3-5,3-2 0,-3 2-8,0 0-2,3-3 7,-3 3-6,0 0 1,4 0 3,-4 0-3,0 0-8,0 0-7,0 0 0,0 0-18,0 0-27,0 0-35,0 0-20,0 0-27,0 0-49,0 0-18,0 0-35,0 0-34,0 0-32,0-5-33,0 5-177,0 0-560,0 0 248</inkml:trace>
  <inkml:trace contextRef="#ctx0" brushRef="#br0" timeOffset="361282.8754">18351 9689 123,'0'0'177,"0"0"-8,0 0-1,0 0-18,0 0 0,0 0-1,0 0-3,0 0-4,0 0 1,0 0-3,0 0-4,0 0-13,0 0-5,14-4-10,-9 4-12,3-2-10,2 1-6,-2 0-11,8 1-2,-3-1-9,1-2-9,1 3-9,-1 0-13,1-1-26,-2-2-20,0 3-44,-6-2-45,4-1-54,-2 3-44,-4 0-154,1 0-389,-2-1 172</inkml:trace>
  <inkml:trace contextRef="#ctx0" brushRef="#br0" timeOffset="361918.5708">18320 9757 64,'0'0'263,"-4"0"-15,4 0-11,0 0-22,-4 3-26,4-3-14,0 0-14,0 0-17,11 2-11,-4-2-13,0 0-12,4 0-11,3 0-11,-4 0-9,3 0-9,1-1-6,-4 0-7,0 1-15,3 0-15,-4 0-17,0 0-29,-1 0-38,-1-3-39,0 3-37,-4 0-38,-3 0-176,8 0-376,-8 0 166</inkml:trace>
  <inkml:trace contextRef="#ctx0" brushRef="#br0" timeOffset="367068.5769">19975 9728 104,'0'0'188,"0"0"-3,0 0-18,-7-4-12,7 4-8,0 0-7,0 0-7,0 0-15,0 0-6,-1-3-3,1 3-7,0 0-1,0 0-2,0 0-3,0 0 0,-3-3-1,3 3-10,0 0-1,0 0 3,-6-3-4,6 3-6,0 0-4,0 0-1,0 0-4,0 0-1,0 0-7,0 0-2,-4-1-4,4 1-6,-3 0-6,3 0 3,0 0 0,0 0-5,0 0 6,0 0-8,0 0 12,0 0-12,0 0 4,0 0-4,0 0 5,0 0 17,0 0-12,0 0 1,0 0-5,0 0 3,0 0 0,0 0 3,0 0-3,0 0-7,0 0-2,10-5-8,0 2 0,3-2 8,1 3-20,3 0-5,5-3-9,-2 1 4,-5 1-16,0-1-27,0 4-26,-4-1-37,-1-1-20,-4 2-33,-2 0-46,0-1-40,-4 1-13,6 1-9,-6-1-196,0 0-492,0 0 218</inkml:trace>
  <inkml:trace contextRef="#ctx0" brushRef="#br0" timeOffset="367726.0539">19910 9753 141,'-2'1'278,"-1"0"1,3-1-15,-6 2-10,6-2-16,0 0-24,0 0-27,0 0-12,14 0-14,0 0-21,3-2-19,3 2-5,4 0-18,1 0-4,-1-1-31,-2 0-34,-2 1-46,-3 0-51,-4 0-66,3-1-53,-5 2-221,-1-2-442,0-1 196</inkml:trace>
  <inkml:trace contextRef="#ctx0" brushRef="#br0" timeOffset="368646.1038">24147 8692 156,'3'-11'190,"1"1"-4,-2 3 2,-1 0-10,2 2-12,-2 0 3,2-1-5,-3 2-7,0 2-11,3-1-17,-3 3 4,0-5-20,0 5-8,4-3-3,-4 3-2,0 0-5,0 0 2,0-4 0,0 4-12,0 0 0,0 0-4,0 0-15,0 0-6,0 0-7,0 0-6,0 0-11,0 0 1,0 0-10,0 0-3,-4 19 3,1-2-6,-1 10 3,-2 7-7,-3 10 3,0 3-3,-1 3 0,2 0 4,2 3 1,-1-1 0,0-2-3,-1 6 4,2-3 3,2-4-4,-2-1 1,1-2 4,3-13-4,-1 1 9,2-1 1,-1-1 0,1-4-10,-2 0 8,-1-3 6,0-6-10,2 2 1,1-4 0,-2 0-1,0-5-2,3-2 5,0 2-8,-4-4-1,4-1-7,0 0-2,-3-4 1,3 4 4,0-4 1,0 2-5,0-5 6,0 6-7,0-6 8,0 3-4,0-3-1,0 0 2,-1 4-8,1-4 13,0 0-11,0 0 3,0 0-2,0 0 0,0 0-13,0 0-22,0 0-17,0 0-34,0 0-31,0 0-43,0 0-42,0 0-55,-3-12-31,6 6-45,-2 0-160,-1-1-521,3-2 232</inkml:trace>
  <inkml:trace contextRef="#ctx0" brushRef="#br0" timeOffset="370359.9214">24626 8949 52,'0'0'121,"0"0"8,0 0-15,0 0-4,0 0-3,0 0 2,0 0-1,0 0 2,0 0-1,0 0 7,0 0-10,0 0 1,0 0 2,0 0-6,0 0 1,0 0-8,0 0 0,0 0-12,0 0-5,0 0-13,0 0 1,0 0 0,0 0-9,0 0-4,0 0-6,0 0 6,0 0-4,0 0 6,0 0-3,0 0 5,0 0-5,0 0-2,0 0-3,0 0-1,0 0 1,0 0-5,0 0 2,0 0 0,0 0-3,0 0 1,0 0 1,0 0 4,0 0 3,0 0-4,0 0-8,0 0 6,0 0 4,0 0-17,0 0 23,0 0-4,0 0 2,0 0 10,0 0-16,0 0 14,0 0 3,0 0-8,0 0-10,0 0 9,0 0 5,0 0-5,0 0-1,0 0 0,0 0-4,0 0 3,0 0-19,0 0 24,0 0-11,0 0 1,0 0-9,0 0-2,0 0-4,0 0 7,0 0-5,0 0-4,0 0-9,0 0-6,0 0 5,0 0-1,0 0-7,0 0 3,0 0 2,0 0-3,0 0-6,0 0 3,0 0-9,0 0 8,0 0-3,0 0 0,0 0 3,-3-34-6,2 30-2,-2 3 2,3 1 3,-1-4-12,-3 1 4,1 1 0,-2-1 1,3-1-8,-4 2 2,-1 1 6,0-2-18,0 1 24,0-3-9,-3 4 4,3-2 1,-3 2-8,0 0 11,2 1-5,-1 4 1,-2-3-10,-2 5-1,2-2 8,-3 0-8,3 5 2,-2 2 3,-1-3 5,-3 6-15,7-1 7,-1 2 3,0-1 10,-2 0-18,6-1 13,-3 4-10,3-1-5,-3 5 11,3-7 0,2 3 0,3-3 1,-1-2-6,1 4 15,-1-3-13,3-1 5,-2-2 2,2-1 0,0 4-1,3-4-6,-1 1 1,0 0 9,5-2-2,0 1-2,6 0 8,-2 0 0,2-1-8,4-4 6,4 2-5,3-1 6,0 0-1,1-4-4,-3-1 1,-6-1-7,1 1 9,-17 0 1,28-3 10,-28 3-15,23-4 6,-23 4-4,0 0 4,20-1-11,-20 1 4,0 0 1,0 0 8,0 0-8,0 0 1,20-2-3,-20 2 6,0 0 8,0 0-6,0 0-5,0 0 0,0 0 1,0 0-7,0 0 8,0 0-6,0 0-7,0 0 8,0 0-5,0 0 2,0 0-7,0 0-16,0 0-3,16-7-23,-16 7-22,0 0-32,0 0-34,0 0-46,0 0-46,0 0-42,0 0-53,0 0-261,0 0-636,7-11 282</inkml:trace>
  <inkml:trace contextRef="#ctx0" brushRef="#br0" timeOffset="376621.1943">12232 5207 12,'0'0'32,"0"0"-1,0 0-2,0 0-9,0 0 5,0 0-3,0 0-8,0 0 15,0 0-4,0 0 4,0 0 3,3-4 0,-3 4 4,0 0 3,0 0-1,0 0 4,0 0 3,0 0-5,0 0 1,0 0 0,0 0 5,0 0-10,0 0 6,0 0-2,0 0 1,0 0-7,0 0 1,0 0 5,0 0-5,0 0-4,0 0 1,0 0 2,0 0-13,0 0 9,0 0-6,0 0 4,-4 11-7,4-11-7,0 0 8,0 0 5,0 0 9,0 0-6,0 0-3,0 0 0,0 0-1,0 0-14,0 0 13,0 0-2,0 0-7,0 0-2,0 0-4,0 0 5,0 0 2,0 0-3,0 0-1,0 0-1,0 0 11,0 0 10,0 0-1,0 0 6,0 0 0,0 0 7,0 0-2,0 0-1,0 0 6,0 0-4,0 0 0,0 0 3,0 0-2,0 0 11,0 0-3,0 0-5,0 0-4,0 0-7,0 0-2,0 0-8,0 0-1,0 0-3,0 0 0,0 0-4,0 0-3,0 0-5,0 0 3,0 0-2,0 0 0,0 0-2,0 0 1,0 0-4,0 0-2,0 0-2,0 0 1,0 0 1,-1 4-1,1-4-2,0 0 1,0 0-1,0 0-1,0 0 2,0 0-1,0 0-2,0 0 2,0 0-4,0 0 4,0 0-3,0 0 0,0 0 2,0 0 0,0 0-1,0 0 3,0 0 0,0 0 0,0 0 8,0 0-1,0 0 2,0 0 14,0 0 8,0 0 4,0 0 8,0 0 5,0 0 0,0 0-5,5-12-2,-5 12-7,3-5-4,0 0-8,-2-2 3,2 2-5,0-3 1,1 2 1,-2-2-6,1 3-15,-1-2-2,1 3 6,0-1-3,-2 0 2,1 2 0,-1 1 6,-1 2-3,3-5 1,-3 5-2,0-2-4,0 2-3,0 0-3,0 0-6,0 0 2,0 0 1,-3 14 1,0 2 2,-6 11-3,1 1 6,0 5 2,-1 1-4,1 0 14,-2 10-17,5-13 6,-4-7-3,2 3-2,3-8 4,1 1-1,-4-5 4,4 2 0,0-5-7,2-3 6,-2 1-1,0-3-2,3-2 4,-1-1-3,-2 1-8,2-2-9,1-3-6,0 5-14,0-5-24,0 0-48,0 0-46,0 0-45,-6-10-37,5 3-184,-1-2-453,2-2 201</inkml:trace>
  <inkml:trace contextRef="#ctx0" brushRef="#br0" timeOffset="377323.2035">12352 5075 119,'0'-6'189,"0"-2"-13,-1 0-15,-2-1-14,3-1-7,-3-4-8,3 3 0,-3 0 0,2 1 1,0-2-3,-4 3-4,4-1 4,-3 0-10,2 3-4,-5-3-11,3 5-7,0-2-8,-2 0-5,-1 0-10,0 3-5,0-1-4,-3 1-13,-1 0-5,-2 3-5,-2 2 1,1 3-11,0 1-3,-2 1-3,2 1 4,-6 3-9,1 3-2,2 0-4,-2 1 0,2 2-2,1 0 0,0 2 2,1 2-9,3 0 1,-3 1-4,2 1 5,2 6 2,-1-1-4,1 3-2,2 2 7,1 0-1,0 1-5,4 2 10,-2 0-7,2 12-1,1-14 3,5 0-2,-5 2 0,6-3-3,-2 3 4,6-3 2,-6-2-1,5 1 2,1-3-1,2-1-5,0-4 5,1-5 3,3 1 2,-2-5 2,5 1 4,-4-5 4,7 2-2,-4-6-2,6 1 0,0-1 3,1-3-4,0-3 1,-1-2 2,2-1-6,-1-1 11,-1-4-3,1-1-4,-2-1-1,3-3 1,-2-4-1,-1 0 2,0-4 2,-2-6 3,0 3-2,1-5 12,-2 2-3,-3-4-2,5-10 4,-7 12 2,0-3-2,-2-1 3,-1 4 5,-4-1-2,0-1-12,0 4 10,-1-2-6,0 3 3,-4-1-1,3 3 11,-3-2-15,-1-1-5,-2 5-12,-1-5 8,-2 10-7,-1-9 1,0 4-3,-3-2 4,-1 2-12,1 4-2,-2 0-3,-3-2-2,4 8-17,-6-5 3,4 10-10,-7-3-23,0 3-26,4 2-15,-1 3-26,2 2-19,0 0-23,0 5-31,2-1-29,2 1-32,-1 6-29,5-5-237,0-1-554,2 5 246</inkml:trace>
  <inkml:trace contextRef="#ctx0" brushRef="#br0" timeOffset="378813.027">16989 4308 16,'-3'3'181,"3"-3"-10,0 0-1,0 0 7,0 0-1,0 0-2,0 0 2,0 0 6,0 0-1,0 0-8,-4-5-5,4 5-19,0 0-11,0 0-14,7-10-16,-5 4-9,3-2-12,2-1-9,0-1-8,0 0-9,6-1-6,-2-1-3,-1 0-6,3 3-9,-2 0-2,0 1-3,2 0-10,-2 2 1,-2 0-6,-1 4 0,-1-2-5,0 5-3,0 0-4,0 2 3,-2 1-5,2 4 0,-2 1 3,-5 3-1,3 5 4,-3 0-4,-6 0 1,2 2-4,-4 3-2,0 0 0,-3-5-11,0 3 6,1-7-3,-1 2-1,1-1 0,0 0 11,3-4-6,1-2-2,0-1 6,1-2-5,1 3 4,0-5-4,1 1 1,3-4 0,-3 5 0,3-5 0,-4 2 0,4-2 1,0 0-2,0 0 2,0 0 0,0 0 2,0 0 7,13 4 6,-5-5-1,5-4-3,-2 2 0,0-1-3,6-1 2,-3 2-1,-4 2-3,4-1 1,-4 1 0,4 2-4,-4-3-3,-3 1 3,0 0-10,2-1-6,-4 0-8,1 1-19,-6 1-16,8-2-29,-2 2-27,-2-3-39,3 1-48,-7 2-15,9-3-170,-6 0-417,5-4 185</inkml:trace>
  <inkml:trace contextRef="#ctx0" brushRef="#br0" timeOffset="379583.2406">17303 3943 77,'-7'-13'164,"2"1"-8,0 4-10,-2-2-11,0 2-5,-1 1-10,1 2-8,-2 0-5,2 0-9,-3 1-14,3 1-7,-4 2-4,1-1-15,-4 1 2,0 4 2,0-2-7,1 4-5,-2 2-6,1-2 0,-1 4-2,-1-3-1,3 5-3,-1-3 1,0 3-5,-3 3 0,4-3-2,2 1-3,-2 0 1,-4 5-3,6-4-4,0 0 0,-3 5-4,1 6-4,1-10 6,0 8 2,0 0-6,0 0 0,-2-1 4,3 2-1,-2 1-8,1-1 6,0 2-1,2-5-1,1 1-2,3-1 2,-1 3 0,1-5-2,0 9 2,0-6-4,2-4 6,-1 7-6,4-4 4,-2 5 0,3-5-2,-1 4-3,1-4 2,2-1 5,1 0-1,1 1 3,2 2-3,1-6-3,-1 0 2,2-2-1,3 3-4,-1-4 3,4 0-5,-2-2 11,3 0 4,2 1 7,-3-4-10,9-3 5,-2 2 3,1-7 0,0 2 7,1-4-9,-3-1 5,-3 1-5,4-2-1,-5-2-1,3-1 4,-5 0-5,2 0 3,-1 0 5,-2-1 2,3-2 3,1-5 6,-2-2 0,-1 5-1,0-4 9,0-3-12,2-2 0,-2 0 2,-3-1 0,3-2-3,-3 3-7,-2 3 2,2-4-1,3 0 4,-7 8 5,0 0 7,0-1 4,2 1 12,-2-2-5,-3 2 0,0-3 0,1 0-5,-3 1-3,1 2-2,-1-3-3,0 0-13,-2-2-3,3 1-4,-5-1-5,0 0-2,2-8 6,-3 1 0,0 1-4,1 7-4,-3-1 2,1 0-2,0 0-5,-2 2-10,-1-2 9,0 5-13,0-3 7,-3 2 0,0 0-1,-1 4-18,1 0-21,-1-1-18,0 1-23,0 3-18,-4-1-25,6-1-17,-4 5-33,3 3-28,-3-5-28,5 4-44,-5 1-42,3 3-192,0 0-546,2-1 242</inkml:trace>
  <inkml:trace contextRef="#ctx0" brushRef="#br0" timeOffset="381180.0695">12192 10071 14,'0'-6'187,"1"-2"-6,2 3-10,-2-2 5,-1 5-16,2-3-4,-1 0-22,-1 3-5,0 2-21,3-5-12,-3 5-9,0 0-15,0 0-11,0 0-5,0 0 2,-3 14-7,-1 3-4,0 2 4,-2 5-5,-1 3 5,0 3-4,-1 3 6,-1-1-7,-1-1-5,0-1 3,1 1-3,-1-2-5,3-3 1,-4 1-11,5-5 1,0-2-3,0-2-3,4-2 0,-4-5-4,2 0 0,1-2 0,2-2-2,-2-1-4,0 0 5,2-1-4,-1-1-1,0-1 9,1 2-9,-1-4 3,2-1 4,-2 4 0,2-4 16,0 0 5,0 0-10,0 0-11,0 0 0,3-12 2,-3-1-12,2 4-2,2-3 3,-3-5-3,3 0 2,0-1 0,1-3-1,-3-3 4,3 5 2,0-6-5,-2 6 4,3-5-7,-3 4 7,-1-4-3,5 0 2,-2 5 0,0-6 2,-1 8 0,2-2-2,1 0 2,2-2 0,-2 5-2,1 0-2,-1 1 0,3 0 6,-3-2-5,1 3-1,4 0-2,-2 2-2,-1-1-3,2 1 1,-5 5 1,6-3-1,-2 3 5,1-1 0,1 1-11,-2 1 6,3 0-3,-2-1 0,-1 4-2,-1 1-2,0 2 6,1 0-7,-3 3 2,3 3-3,-1 0 9,-1 3-8,-4 4 7,3 1-6,-2 3 4,-1-2 1,-1 2-3,-3 4 6,-3-4-5,-1 3 5,-3 3-5,-2-6-1,-4 4-3,-1 2 3,0-3-3,-3-1-2,-1 0 2,1-4 5,0-1-8,3-4-3,0 0 2,0 0 0,1-3 3,-1 2 4,3-3-2,1-1 6,3-1-7,2-2 2,0 1 8,2-1-4,-2 0 3,2-1 6,-1-1 2,4 0-3,0 0 13,-7 3 4,7-3 8,-5 0-1,5 0 7,0 0 3,0 0-4,0 0 7,0 0-8,0 0 2,0 0-4,0 0-7,0 0-7,0 0-7,7-13 4,-1 5 1,3 3-4,-1-2-6,6-1 0,-1-1-3,-1 5 0,4-1-1,-1 3-6,0-3-3,0 5 3,0 0-9,-2 6 7,0-3 1,-2 4-1,0 3 1,-1 2 0,0 0-1,-3 3 1,0-1 1,-4 3 4,1-2-4,-2 1 3,-4 2 1,-3-2-6,0-1 7,-3 0-2,-2-2-1,0 1 3,-4 0-3,1-1 4,-3 0-2,1-3-5,1-3 8,-3-2 5,3 1-7,-3-4-1,-4-1 0,6 0-4,1 1 6,-3-5-1,0 0 1,4-3-7,-4 1-5,5-2 1,2 2-10,1-3-12,1 2-15,1-2-20,1 0-11,1 2-23,-1-3-45,5 2-36,1-3-24,4 0-26,2 0-44,1 1-136,1-5-441,3 3 196</inkml:trace>
  <inkml:trace contextRef="#ctx0" brushRef="#br0" timeOffset="382147.2092">12588 10360 129,'-5'-3'188,"5"3"-16,-3-4-11,3 4-15,0 0-12,-4-1-14,4 1-8,0 0-2,-4-3-12,4 3 6,0 0-2,0 0-3,0 0 3,0 0-4,0 0-8,0 0-4,0 0-8,0 0 3,16 2 9,-7-2 2,4-2-1,11 2-6,0 0 0,4 2-2,10-1-10,2-1-4,-11 3-5,12-1-1,0 2-16,-2-1 1,2 0-6,-13 2-1,-1-1-4,1-2-3,-4 2-4,-8-4-6,1 2-3,-5-1 3,1 0-2,-6-1-3,0 3-1,-1-3 2,-1 1 1,-2-1-3,-3 0 6,9-1-2,-9 1-1,5 1 3,-5-1-1,0 0 4,6-1-7,-6 1 5,0 0-5,4-3-2,-4 3 6,0 0-6,0 0 1,0 0-3,5 0 0,-5 0 10,0 0-16,0 0 2,0 0 6,0 0-6,0 0-2,0 0 0,0 0-2,0 0 9,0-3-12,0 3-2,0 0-5,-5-9-4,4 7 0,-2-3-10,0-1-5,-2 2-1,-1-2-1,-3-2-2,2-1 0,-2-3 7,-3 4 13,-1-4-15,1 3 4,-1 1 4,2 0 4,-1-2-6,-2 1 5,1 1-1,1-1 1,4 2 11,-4 0-6,3 2 0,0-2-2,2 2 2,1 1 5,-1 0 1,5 1-4,-3 1 2,1-2 0,1 4-1,3 0 2,-4-3-2,4 3-3,-3-2-2,3 2 3,0 0-5,0 0-1,0 0-2,0 0-3,0 0 1,0 0 2,0 0 1,0 0 6,0 0 0,4 12 0,4-5 1,-3 1 10,2 1-8,0-1-3,3 4 7,1 0 0,1 0-10,0 1 8,7 3 3,-7-2-2,2-4 1,0-1-1,3 1 0,-4-1 4,4-1-6,-5-1 5,3 1 4,-5-4-5,1-1-4,0 1 7,-1-2-3,-2 2 2,0-3-2,-3 0 1,-1 1 2,1-2 6,-5 0 4,7 0 1,-5 1 3,-2-1 11,6 1-15,-6-1 9,0 0-8,0 0 6,7 1-2,-7-1-3,0 0-4,0 0 9,0 0 0,0 0 1,0 0 0,0 0 1,0 0 3,0 0 3,0 0 8,0 0-16,0 0 0,0 0-4,0 0-6,0 0-3,0 0 9,0 0 4,0 0-19,-13 4-3,5 3 0,-5 3-10,-5 3 2,0 3 6,-3-1 0,2 4 3,-1-2 1,2 0-1,6-5-6,-5 2-7,5-3 7,4 2 4,-1-2-5,2-3 0,0-1-5,2 0 1,0 0-12,2-4-8,1 2-16,-1 0-18,0-3-25,0 1-32,2 1-28,1-4-40,-3 7-42,3-6-34,0-1-236,0 0-538,0 0 238</inkml:trace>
  <inkml:trace contextRef="#ctx0" brushRef="#br0" timeOffset="383087.3215">13647 10237 83,'5'-18'190,"2"1"-3,-1 0-17,1-2-6,0 2-1,-1 1-7,-1 1-2,0 5-5,0 2 0,-1 1-6,-1 0-12,-1 2-12,1 1-14,-3 1-13,1 0-13,-1 3-17,0 0-5,0 0-1,0 0-7,-3 16-4,-3 1-1,1 0-4,-4 9-5,1-1-4,-1 2 2,-2-2-8,1 2-2,2-1 1,-2-1 0,0 1-5,2 1 4,-1-3 0,2-2-2,-3 2 8,3-5-6,2 3 6,-2-4-4,1 0 0,2-5-3,-2 0-2,2-1 0,0-2 2,2-2-7,-2 2-1,1-4-2,2-1 1,-1-1-5,2 0 5,-2-1 1,2-3 6,-2 4 4,1-1 2,1-3 10,0 0 8,-2 4 11,2-4-9,0 0 3,0 0 4,0 4 6,0-4 6,0 0 5,0 0 0,0 0 4,0 0 16,0 0-6,0 0-2,0 0-5,0 0-7,6-11-9,-5 5-11,2 0-6,2-2-5,-1-2-5,0 1 1,2-2 3,-4 0-18,4 2 9,-2-1-4,3-3-2,-2 2-2,0 2-10,-1-1-2,2 0-4,1-1 1,-3 3 2,3-2 10,0 1-9,0 0-9,2-2 1,-2 3 1,1 2-11,2-6 6,2 4-6,1 0 1,-3-1 6,0 4-7,3-2 10,-3 3-8,2 2 2,-4 1-3,2 1-4,-2-2-3,0 4 6,2-1-5,-1 4 3,-1-4 9,-1 7-7,1-3 7,0 3 3,-1 3-6,1-4 5,-4 3-13,1 0 9,2 3-1,-3-3-2,-1 1 3,-1 0 2,1 0-2,-1 0 0,1-1-1,-3 0 3,-3 1 1,3-1 4,-3 1 8,0-1-16,-1-2 4,-2 2-4,1 0 7,-4-2-3,-4 0 1,2 2 8,-3-3-10,1 1-4,-3-3 2,0 0-6,-4-2-2,3 1 6,0-1-10,-2-3-7,-2 0 9,4 0-9,4-3 4,-2 3 0,2-3-10,3 1-3,-3-2-7,3 1-7,3 0-4,0 0-25,-1 1-19,2-3-21,4 3-34,-4-2-26,4 3-40,1-2-42,0-1-268,1 4-569,4-10 252</inkml:trace>
  <inkml:trace contextRef="#ctx0" brushRef="#br0" timeOffset="383999.8484">14126 10222 191,'4'-8'217,"-3"1"-12,2 0-17,0 2-8,-2 0-16,-1 1-11,3 2-15,-3-1-12,0 3-10,3-3-9,-3 3-8,1-2-12,-1 2-6,0 0-11,0 0-11,0 0-9,0 0-7,0 0 3,0 0-4,-1 14 6,0-5 0,-1 4 14,-2 3 0,0 4 5,-2 3 2,-1 5 4,-1 1-5,1 0-4,-2-2 0,-1 0-10,0-1 2,2 1-6,2-8-10,-4 3 4,3 2-7,0-8-2,1 0-5,4-6-4,-1 1 1,-1 1-4,2-2-2,1-3-7,-2-1 8,0-1 2,1-1-1,2 0 3,0-4 14,-2 4 9,2-4 20,-1 4 4,1-4 15,-2 2 15,2-2 3,0 0 6,0 0 8,0 0-10,0 0-19,2-12-9,1 1-7,-1-1-10,4-5-3,0-1-9,-1-1-7,2-5-11,-1-1-1,0 7-1,-2 0-1,2-1-4,-1 1-5,-1 1-6,3-1 2,0 0-2,-2 2-5,0-1 0,1 0-2,0 2-1,-1-2 0,1 2-4,1 1 3,-3 0-4,3 0 0,2 1 2,-1 0-5,-1 0 0,1-1-6,0 6 2,1-4 1,3 2-10,-2 0 9,-1 4-12,-2 0 8,3 1 1,0 0 0,0 3-10,1 0 8,-1 2-5,0 2 2,0 0-4,0 3 0,-2 0-8,2 3-5,-4 1-14,0 6 2,2-1-2,-4-2-11,-1 0 3,0 3 2,-1 2-6,-2-1-16,-2-4 7,-3 3-1,-2-3 2,-1 1 3,-2 1 8,-5-2-6,-1 3 9,-4-6-1,2 3 3,1-7 7,-3 4 0,5-4 5,-1-2 2,1 2 6,2-2 4,2-2-3,1 2 8,3-2-2,0 0-1,1 0 14,2-1-5,1 2-1,3-2 10,-7 1-7,7-1 4,0 0 13,-4 1-8,4-1 4,0 0 1,0 0-1,0 0 6,0 0-4,0 0-4,0 0 1,14-4-7,-5 4 12,0 0-2,4 0-4,3-1 0,1 1-6,-2 3 3,6 2-1,-3 1 0,-1 0 1,3 2 1,-6-1 2,-1 4-3,0-1 1,-2 3-5,-3-1 6,-1 1 0,0 3-1,-4-7 7,-1 5-3,-2-3 0,-5 5 5,-2-4-2,-4 1-8,-2 1 11,-5 1-9,-2-5 4,-4 2-5,2-1 3,-1-6 5,-1 3-2,1-6-4,1 4 2,1-5-2,0-1 1,4-1-6,2-2-2,2 2-2,0-3 2,6-1-11,-1 1-17,1-3-17,3 2-23,1-1-20,1-1-23,2-2-26,5-3-24,0-1-25,5 0-32,1 1-13,1 0-191,2 1-461,3-5 204</inkml:trace>
  <inkml:trace contextRef="#ctx0" brushRef="#br0" timeOffset="384729.1248">14745 10018 150,'6'-13'160,"1"0"-8,-3 1-6,-1 0 9,3 2 1,-2 2 6,-1-3 1,-2 6 9,1-1-4,-1 0-1,-1 1-3,2 2-6,0-1-3,-2 4-13,2-6-17,-2 6-10,1-2-10,-1 2-22,0 0-4,0-4-6,0 4-9,0 0-9,0 0-8,0 0-9,0 0-4,0 0-6,0 0-1,0 0-1,0 0-7,-3 16 4,-1-8-9,1 6 5,-1 1-6,0 1 6,-2 2-6,0 11-1,1 0-1,-4-1-5,5 2 5,-3 4-1,1-1-4,-1 4 0,0-5 0,-2 13 1,1-10 0,0-1-4,0-2 4,1-1 1,0-1 1,0 2 1,-1-1 1,3 1 0,-1-6 2,-1 5-3,0-4 4,0 2-1,-1 1 6,1-4 1,5 1-4,-4 0-1,1-8 4,-1 5 1,2-7-1,1 0-5,-1-1 0,-2-3-1,6-1 2,-2-1-2,-3-1 0,2-1-5,1 0 2,0-5-2,2 2 0,0-1 1,-4 0-6,4-1 7,-1-1 0,1 2-2,0-5 0,0 0 1,-2 4-5,2-4-13,0 0-16,0 0-22,0 0-42,0 0-60,0 0-60,0-15-60,2 5-246,-1 1-558,3-3 248</inkml:trace>
  <inkml:trace contextRef="#ctx0" brushRef="#br0" timeOffset="386098.1204">15119 10079 163,'1'-7'224,"0"2"-17,1-1-5,-1 1-9,2-1-6,-1 4-11,0-2-11,-2 0-16,0 4-11,0-5-17,0 5-16,0 0-12,3-2-14,-3 2-11,0 0-5,0 0-9,0 0-6,0 0-6,0 12 3,0-2-4,-1 1-7,-3 4-2,2 2 5,-4 7 1,2 1 5,-1 4 0,-2 2-1,-2-2 1,3 0-1,-1 0-7,0-2 4,-1 0-1,-1 1-1,2-3 2,0-3-2,0-3 1,2 0-3,1-2-3,-1-6-1,2 1 5,0-1-8,-1 1-4,2-3 0,-2 0 4,3-3-9,-1-1 0,2 0-1,-2-1 2,-1 1-4,3-2-3,-1 1 3,1-4-5,-1 6-1,1-6 4,0 3-3,0-3-2,0 0 3,0 4 5,0-4 0,0 0-2,0 0-4,0 5 14,0-5 9,0 0 1,0 0 16,0 0 1,0 0 12,0 0 9,0 0 12,0 0 0,0 0 8,0 0-6,0 0-5,0 0 1,2-14-20,3 7-3,-3-2-10,1 0-4,1-2-9,1 0-4,0-4-4,2-1 0,0 0-14,-1 0 11,0 3-5,-1 2-3,2-3-7,0-1 5,-1 4-13,-2 3 9,3-2-3,-1 2 1,1-1-4,-3 1-9,3 2-3,0-1 3,-3 2 1,4-2 1,-1 4-3,1 0-3,0 1 9,2-2-4,0 3-9,0 2 4,1 1 8,1 5-3,3-5-4,-4 6 6,2 1-6,-3-1 0,-2-1 2,1 0-2,-2 2 0,1 3 1,-3-4-2,0 3-3,-1-3 16,-1 5 1,-3-2-21,4-2 5,-4 0 7,0 1-1,-1 1-6,-2 1 12,2-4-2,-3 2 6,-1-3-6,1 2-2,-2-1-2,1-1 1,-2 2 8,-2-3-7,-2-2 2,-2 1-1,2 0 3,-3-1 16,1-3-18,-2 2 0,1-1-11,0-2 11,-2 0-1,2 0-1,-1-2 0,2 2-4,-2-3 8,0 5 5,8-4-1,-4 0-10,3 1 14,1-1-11,0-1 4,2 2-10,0 0 5,0-1-11,1 2-11,4 0-21,-4-1-4,1-2-42,-1 2-22,4 1-26,0 0-28,-6-1-33,6 1-41,-3-4-45,3 4-54,-1-5-200,1 5-583,-1-3 258</inkml:trace>
  <inkml:trace contextRef="#ctx0" brushRef="#br0" timeOffset="389563.0981">12411 11168 35,'3'-6'111,"-1"0"7,0 3-5,1-2-8,-1 0-5,1 1-4,-1 1 5,1-1-3,-3-1-5,2 3-5,0-1 0,-2 3 5,5-7-7,-5 2-4,1 2 4,0 1-12,-1 2 3,3-7-6,-3 7 7,0-2-5,0 2-9,0 0-5,0 0-10,0 0-8,0 0-1,-7 7-6,0 5-4,-3 4-5,-2 4 1,-2 4-6,-1-2-2,1 3-1,-1-1 0,1-1-2,1 1 2,-1-3-2,1 0-1,3-1-2,0-4-4,2-2 0,0 2 0,2-5-1,0-4-4,2 3-1,0-3 4,0-3 4,1 2-1,0 1-4,1-4-6,0-1 12,1 5-3,-2-4 6,3-3 9,-4 4 3,4-4 4,-2 2 8,2-2 6,0 0 11,-1 1 0,1-1-1,-2 5 1,2-5 11,0 0 5,0 0 1,0 0 8,0 0 4,0 0 0,0 0-14,4-8-2,1 1 0,-2-2-16,2-4-12,2-1-2,2-5 0,-2 2-9,5-3 3,-1 0-8,0-4-2,3 1-5,-2 2-1,2-4 2,-4 1 7,4 2-14,0 0 0,-2 1 4,0 1-9,0-4 4,-4 12-6,0-5-2,2 4 4,-3 1 12,0 3-18,3-3 6,-6 4-2,2-1-5,-2 4 3,1-1-7,-3 3 0,3-1-4,-4 1 1,3 1-1,-2 0-3,-2 2 0,0 0-1,0 0 11,5 5-5,-3 3 0,2 4-3,-3 3 3,2 4-1,1 8 6,-1-1-4,0 3 4,-2-1 1,1 2-2,-1-1 1,1-2 0,-2 6-2,0-6 3,1 5 3,-1-13 0,2 6 1,-2-4-4,0-4-4,2 0 5,-2-5 3,0 0-5,0-3 1,3 2 1,-4-6-3,1 0 4,0-1 8,1 0-7,-1-4 3,-1 7-3,2-3-3,-1-4-8,0 0-11,0 0-14,0 0-14,0 0-12,0 0-15,0 0-32,0 0-32,0 0-32,0 0-29,0 0-30,2-17-229,-4 9-496,2 1 219</inkml:trace>
  <inkml:trace contextRef="#ctx0" brushRef="#br0" timeOffset="390257.1504">12317 11322 30,'-4'0'195,"4"0"-18,-6-4-14,4 4-16,2 0-18,0 0-8,0 0-17,-3-4-19,3 4-6,0 0-3,0 0-3,0 0 10,0 0 9,12 4 4,-2-4-4,4 1-1,3 1-10,-1-2-12,8-2-7,-3 4-3,1-2-7,-1 1-5,3 0-8,-7-1-16,4 2-21,-5-2-25,6 5-38,-6-5-63,-1 0-50,-2 0-141,1 0-340,-3 0 151</inkml:trace>
  <inkml:trace contextRef="#ctx0" brushRef="#br0" timeOffset="390989.2143">12931 11344 14,'-5'-1'205,"0"0"-9,-2-1-13,3 1-11,4 1-14,-5-3-17,5 3-14,-3-1-16,3 1-13,0 0-8,-5-3-14,5 3 0,0 0 0,0 0-3,0 0 0,0 0 1,0 0 2,0 0 12,0 0 4,22 3 1,-6-3 9,6 1-14,4-2-4,1 3-7,3 0-8,1-1-4,8 3-9,1-1-3,-2 3-2,-7-2-5,7-1-6,-12 1-1,2 0-5,2 1-4,-5-2 0,-2 4-3,-8-4-6,2-1-1,-3 2 5,-1-3-11,-4-1 6,-4 0-6,1 0 1,-2 3 2,0-3-1,-4 0-3,7 0-1,-7 0-1,0 0 3,7 0 3,-7 0-8,0 0-6,5 0 3,-5 0 2,0 0-3,0 0 4,5 1-1,-5-1 0,0 0-8,3-5-5,-3 1-4,2-1-13,-2 1-6,1-3-9,-2 2-3,1-4-3,-2 1-2,1-2-1,-2-1-1,1 1 3,-2-2 3,1 3 1,-1-3 3,-1 3 6,0 0 1,-3-2 1,2 2 7,1 1-1,-4-1 3,3 3 2,-2-2 2,0 2 5,2-3 3,-2 4 11,0 2-1,3-1-1,2 1 3,-1 1 1,1-1 0,3 3-4,-5-2 1,5 2 0,-5-2-2,5 2-3,0 0 1,-1-3-3,1 3-5,0 0 2,0 0 2,0 0 0,0 0 4,6 11 8,-1-6 3,1 1 7,1 5 0,3-2-6,2 0 6,2 3-1,-2-2-2,6 4-2,-5-4 1,5 4 5,-5-5-10,-2 1-1,1-1 0,-3-2 0,-1-3-3,-1 3 0,0-2 0,-4 0 2,4-1-4,-4 0 1,1 0-2,-4 0 2,3 0 4,-3 5 6,-3 0 5,1 1 0,-3 5 11,-3 2-5,-1 7 4,-3-2-2,0 0 0,0 0-2,-1 0-1,0-1 4,4-7-4,0 2-1,-1-3-2,3-3-1,-1 4-3,-1-7 2,5 4 1,-3-4-8,0 0 5,4-1-4,-1 2-2,-2-5-20,4 2-25,-3-1-28,2-1-31,1-1-47,0 1-43,2-3-42,0 0-208,-5 2-472,5-2 209</inkml:trace>
  <inkml:trace contextRef="#ctx0" brushRef="#br0" timeOffset="392456.688">14088 11457 91,'0'0'112,"0"0"2,0 0-12,0 0-1,0 0 3,0 0-9,0 0 0,0 0 0,0 0-3,2 1 0,-2-1-7,0 0 8,0 0-7,0 0 11,0 0-3,6-4-7,-6 4 5,1-6-3,2 4-8,0-1-2,-3-1-6,3 1 0,-1-1-5,2 1-2,-2-3-2,1 1-1,0 0-2,0 0-2,0-5-13,-2 1 3,3-1 0,-2-1 1,-1 2-5,-1 0 4,2-1-3,-2 5 2,1-5-1,-2 6-4,1-4-2,-2 1-4,2 4-2,-1-2-3,-1 0-7,2 1-4,-1 1 3,-2 1-8,2-3 4,-1 1-7,-2 1-3,4 3-4,-7-3 1,2 3-2,0-1-2,5 1 0,-14 1-4,6 3 5,-5 4-3,2-3-2,-2 4-4,0 1 11,-5 3-6,5-2-1,-1 0 0,2 0 0,0 2-5,0-1 4,-4 8 3,6-6-5,0-1 2,-4 7 3,9-3-6,-4-3 1,2 5 0,2-2-4,0 2 4,2-2-1,1 0-3,1-4 10,1 0-7,2-1-1,-1-2-1,1 1 3,1-1 1,1-2 2,2-1 2,1 0 2,1-2-2,3 0 1,3-2 2,-4-2-1,3-2 1,2-2 7,0-2-6,0-2 1,1-2 0,-1 2-3,-4-4 3,3-7-6,-2 7 2,-3-3 4,4 1-2,-2-8 0,-1 6-2,0-1 3,-3-1-3,0 2-1,-1-2 4,-2 4-5,0-3-4,1 6 9,-1-1-1,-3 1 1,3 4-2,-3 0 1,1 0 0,0 0 5,-2 2-6,1 0 0,-1 4 0,0-4-3,0 4-1,0-5-1,0 5-3,0 0-4,0 0-5,0 0 8,0 0-4,0 0 6,-11 14 1,7-3-2,-1-2 0,-2 4 0,2 4 1,-1 3 1,-1 2-4,1 1 4,2-7-2,1 3 4,0 2-4,2 3 1,1-8 0,-3 1-3,6-3 0,-2-2 2,5 3 2,-3-5-3,1 1 3,3-3 2,0 0 2,0-2 2,3-2 3,4 0-5,0-2 8,3-3-5,-1-1 0,5-5-4,0 3 9,-7-1-7,0-3 11,0-4-5,0 5 1,1-3-4,-3 2 2,-1-3-1,1 4 1,-2-5 3,-4 7-8,0-3 4,0 1 3,-3 2-4,1 1 5,-3 0-2,2 0-1,-2 1-4,2 2 7,-3-3-1,0 4-2,0 0 0,3-4-18,-3 4 0,1-2-11,-1 2-12,3-5-17,-3 5-10,0 0-16,0-2-13,0 2-12,3-4-24,-3 4-12,0 0-23,0 0-36,0 0-186,0 0-414,-6-5 183</inkml:trace>
  <inkml:trace contextRef="#ctx0" brushRef="#br0" timeOffset="393246.061">14712 11350 140,'6'-10'147,"-3"0"-10,0 5-3,1 1-8,-1 1-13,-3-2-18,0 2-11,0 3-13,0 0 1,0 0-4,-4 13-7,-4 1 1,-4 7 4,1 2-8,-4 6-4,-3 0-2,-1 7 0,2-7-3,4-2 2,-1 0-1,0-3-6,3-1 5,-2-3-3,6-4-2,-3-2-4,6-2-7,-1-4 2,0-3-2,2 2 1,1-2 3,0-1 5,-1-2 16,2 2 13,1-1 28,0-3-6,-3 5 16,3-5 2,0 0 3,0 0 4,0 0-23,0 0-11,7-13-8,-3 5-7,4-5-3,1-3-13,1-5-4,4-4-4,-2-4-2,0-1-1,5 1-8,0-11-1,6 1-11,-8 10 0,1 1-3,0-1-6,-1 4 3,0-3-1,-1 6 1,0-2 2,0 4-3,-4 4-4,1 1 1,-1 1 0,0 2-4,-3 3 0,0 1 2,0 1-5,-2 1-7,-2 2 3,0 0 0,0 1-8,2-1-3,-5 4 3,7 7 0,-2 1-1,2 5 4,-1 5 2,-2 7-2,-2 6 3,3-1 3,-5 4-2,0 14 8,0-1-10,-4 0 4,1-10 2,0 7-6,2-11 3,-3-1-7,2-1 8,2-2 2,-2-2-5,2-7 5,-2-2-4,1-2 4,-1-3-5,2-3 10,0 1-9,0-5 0,0 1 12,0-2-13,0 0 0,0-4 9,0 4-2,0-5-6,0 0-3,0 0-14,0 0-28,0 0-23,0 0-18,0-18-23,0 9-23,0-4-29,0 2-19,0 0-18,-3 0-13,3-2 0,-4 1-3,1 1-158,-4-2-403,1 1 178</inkml:trace>
  <inkml:trace contextRef="#ctx0" brushRef="#br0" timeOffset="393982.4372">14557 11535 154,'-6'-1'157,"6"1"-10,-1-3-11,1 3-7,0 0-1,0 0-8,0 0-7,0 0 6,0 0 8,19-2 1,-5-2-2,8 2-10,-7 1-6,9 0-11,1 0-9,2-1-3,-2-2-8,2 2-10,-3-1-7,0 3-5,-9 1-7,7-2-2,-8 2-5,-6-2-1,4 1-6,-4 0-8,-4 1 0,3-3-4,-3 2-2,-4 0-8,8-1-6,-8 1-13,5 1-10,-5-1-13,4 2-27,-4-2-29,0 0-31,0 0-19,3 1-19,-3-1-18,0 0-152,0 0-350,0 0 156</inkml:trace>
  <inkml:trace contextRef="#ctx0" brushRef="#br0" timeOffset="394059.4909">15407 11136 12,'6'-8'104,"-2"3"-8,3-1 1,-1-4 3,-2 1-5,3 1 14,-4 3-4,4-4 10,-3 2-5,-1 2 0,1 0 5,-1-2 0,1 2-2,-1 1 3,1 0 2,-1-2-4,-1 2-2,-1 0-3,3 1 5,-3-2-13,2 2-6,0 0-2,-3-1 0,0 4-8,3-1-11,-3 1-5,2-3-10,-2 3-5,0 0-10,0 0-9,0 0-5,0 0 0,0 0-6,0 0 0,-8 19-3,3-6 1,-1 4-4,-4 7 0,1 3 0,-4 4-4,2 0-3,-5 12 0,6-9-2,-7 13 9,-2 1-9,5-4 1,-1 7 3,0 3-2,1-9 12,-2 0-9,8-10 3,-3-2-1,-5 11-1,8-10 2,-1-5-1,-1 0-1,1-1-2,1-2-1,4-2 6,-3-6-1,2 0-1,2-3-4,-1-2 3,1-5-1,1 3 10,-2-4-13,1 0 2,2 0-6,-2-5 1,3 3 10,0-2-11,0-3 3,0 7 4,-1-6-1,1-1 3,0 0 0,0 0-3,-2 4-18,2-4-20,0 0-45,6-12-58,-1 2-63,5-1-62,0-4-237,1-6-532,6 2 236</inkml:trace>
  <inkml:trace contextRef="#ctx0" brushRef="#br0" timeOffset="394859.4046">15710 11581 99,'0'0'199,"0"0"-7,0 0-6,0 0-4,0 0-3,0 0-7,0 0-5,3-12-5,-3 12-13,4-5-1,-4 3-12,3-2 0,1 1-7,-4-2-11,3-2-2,1 2-1,-1-4-5,1 1-1,-1-1 1,0 0 7,0 0-9,1 0 2,-3-2-22,2 2-5,-1-2-7,1-1-2,-1 1-4,-2-1-11,0 3-2,0-1-7,2-1-6,-4 2 0,0 2-4,2 1-13,-2-2 1,-1 2-2,-1 0-10,-2 3-3,-1-1-11,-4 1 3,-3 3 7,-3 2-6,-3 3 4,-1 4 11,0 5-19,-1 0-6,2 2 3,-3 2 0,2 3-4,4-2-1,1 2 6,1 4-4,2-4 0,2 0-8,5-4 10,1-1-5,2 0 5,1-3-3,0 0 2,2-5 11,0 5-7,2-5-1,0-1-4,1 1 3,3-1 4,-2-1-2,3-2 6,1-3 0,5 0-16,-3-2 20,4 0-11,0-5 9,0 1-1,-1-4 9,5-7-9,-1 6 0,-3-4-3,0-7 0,4 4-2,-3-2 5,0-4-10,0 1 14,-4 2-9,-2 8 5,1-2 0,-3-1 4,-1 10 13,-2-6-3,-1 7 1,0-1-15,0 3-3,-1-2-9,-2 4 2,0 0-2,0 0 6,0 0-6,-2 21 2,-1-7 10,0 2-7,0 0-4,0 2-2,2 1 6,-2-1-6,6 2 5,-2-3-5,1-3 5,2 6 4,3-6-7,-1-3 25,-1 0-21,8-1 6,-2 1-4,10-3 9,0-1-8,-2-4 2,3 1 3,1-3-9,-2-2 3,-4-3 13,-3 1-2,3-2-3,3-4-1,-7 3 2,-1-2 0,4-2-4,-4 1-5,-2-2-2,-1 3 4,-2 2-4,1-5-11,-1 5-3,-3-1-29,-1 3-21,3 0-21,-3-1-29,1 0-30,-2 1-40,0 0-31,-1 1-24,1 0-20,-2 3-26,-2-7-177,2 7-497,-3-3 221</inkml:trace>
  <inkml:trace contextRef="#ctx0" brushRef="#br0" timeOffset="396760.8447">12428 12297 50,'0'4'79,"0"-4"6,0 0 5,0 0-7,3 3 9,-3-3-11,0 0 9,0 0 6,0 0-3,0 0 16,0 0 5,0 0 1,0 0 11,0 0-1,0 0 1,7-11-12,-7 9-11,3-5-13,1-1-7,-1-1-6,1-1-9,0 0 3,-1-2-14,0 0 3,1 0 3,-4 2 2,3-2-7,-1-1-4,-1 4-4,-1-3-4,1 3 1,-1 1 1,-1-1 0,1 5-6,0-2-7,-1 1 0,-1 1 0,-1 1-10,3 3-3,-4-6-3,1 6-4,3 0-4,-17 7-2,6 2 0,-4 3-4,-4 5 2,1 2-1,0 5-1,-2 2-3,2 2-2,-5 9 5,6-7-4,2-1-4,2-2 5,0 1-4,6-5 1,1 1 2,1 2-6,4-8 21,-1 8-5,4-10 1,1 2-1,1-1-6,1-1 9,2-6 5,3 3-4,-3 2 3,2-6 1,3 0 3,1-1-2,-1 1 0,0-4-3,1-1 3,-1 1 1,3-2-6,-3-3-3,2 0 3,0 0-2,-1-2-3,0-1-12,2-1-8,-4 0-21,4 0-24,-3-1-31,2 0-29,-1 1-42,0-6-37,1 3-44,-2-1-175,0 0-446,-1-3 198</inkml:trace>
  <inkml:trace contextRef="#ctx0" brushRef="#br0" timeOffset="397512.8285">12802 12422 137,'0'0'153,"0"0"-1,-6-3-5,6 3 4,0 0-4,-6-3-16,6 3-9,0 0-8,0 0-6,0 0-11,0 0-13,0 0-12,0 0-4,0 0-8,0 0 3,0 0 4,0 0 15,13 6 7,1-3 1,1 1-6,7-3-5,1-1 0,5 3-6,0 2-2,1-2-8,9 2-5,2-3-10,-4-2-2,-8 3 0,3 1 1,9-1-6,-10 1-12,-4 0 1,-2-2 2,-3 0-9,-2-1-1,-5 0 1,0-1-5,-6 0 2,2 0-4,-4 3 2,-1-3-2,-1 0 0,-4 0 2,8 0 2,-8 0-2,7 0-2,-7 0-3,3 0 2,-3 0-1,0 0-3,0 0 2,7-3-3,-7 3 7,0 0-4,1-1-4,-1 1 6,0 0-11,2-4-12,-2 4-22,0 0-27,0 0-16,0 0-17,0-9-20,0 9-25,0 0-18,-3-10-11,3 10 0,-2-5-12,-1-4 5,0 6-5,1 1-130,-3-5-330,-2-1 146</inkml:trace>
  <inkml:trace contextRef="#ctx0" brushRef="#br0" timeOffset="398235.2856">13282 12355 123,'-9'-7'63,"2"0"4,0 0 5,-2-2 15,1 4 24,3-2 10,-1-1 12,1 4 14,0-1-6,3 2-1,2 3-11,-5-4-13,5 4-21,-4-3-2,4 3-14,-3-4-7,3 4-15,0 0-11,0 0-2,0 0-4,0 0 3,0 0-1,9 11 0,-2-7-2,0 4 2,4 0-2,-2 1-1,3 1 0,-1 1-6,4 2-1,-3-1-4,7 2 0,-5-3 0,-2-3-9,1 2 2,0-2 0,-2-1 3,-3-1-7,-2 1 3,5-3-8,-6-1 4,-1 0 9,1-1 8,-2 2 6,0-4 13,1 3 8,-4-3 1,4 2 9,-1 0 3,-3-2-4,0 0-1,3 1-2,-3-1 1,0 0-17,0 0-6,0 0-5,0 0 0,0 0-11,1 4 3,-1-4-11,0 0 3,-7 8-8,-1 1 6,2-2-10,-6 6 9,-1-1-5,-2 5-5,-2 0 2,0 2-4,5-6 1,0 1 2,0-1-5,1 0-1,0-1-2,-2 1 2,3-1-2,3-3 0,-2 1 3,0 1-3,1-3 2,3-1-3,-2 1 3,2-4-12,2 1-18,0 2 1,-1-5-21,1 1-16,0 5-3,0-6-24,1 1-14,0-1-25,2-2-18,-5 2-19,5-2-28,0 0-14,0 3-209,0-3-449,0 0 199</inkml:trace>
  <inkml:trace contextRef="#ctx0" brushRef="#br0" timeOffset="398302.1855">13992 12395 59,'0'0'131,"0"0"7,0 0 6,0 0 3,4-2 11,-4 2 2,0 0 7,0 0 4,0 0 4,0 0 5,1-1-4,-1 1-3,0 0-1,2-6-9,-2 6-3,1-3-5,-1 3 0,0 0 5,0 0-28,0-6 0,0 2-11,0-1-4,0 1-15,0-1 7,0 0-38,-1-1 5,-1 5-6,0-4-6,-1 2-13,0 1 0,-2 0-18,-5 2-3,1 2-4,-11 7-3,-4 0-9,0 4 14,-2 4-13,2 2 2,-9 7-9,12-3-2,-3-1-3,5 1-2,3 0-5,3-1 4,2 1 1,5-5-7,4 3 3,0-4 8,5 0 0,3 0-4,2 0 13,2 4-9,8-4-10,-1 0 11,4-4-3,2-4 7,-3 0 7,4-5-5,0 0-8,-2 0 11,1-3 0,-1-1-9,-6-1 3,-1-2-3,-1 1-1,-1 1 1,-5-2-3,2 0 0,-1 2-7,-1-2-20,0-2-31,0 3-27,-4 0-39,2-1-31,-1-2-53,-1 1-56,1 0-43,-3 2-225,3-5-571,-3 3 253</inkml:trace>
  <inkml:trace contextRef="#ctx0" brushRef="#br0" timeOffset="400981.4883">11990 8540 79,'0'0'117,"0"0"-20,0 0-12,0-4 5,0 4-12,0 0 0,0 0-9,0 0-2,0 0 10,0 0-6,-3-5-3,3 5 3,0 0 2,0 0 5,0 0-4,0 0 1,0 0-7,0 0 0,0 0-3,0 0-5,0 0-12,0 0-1,0 0-13,0 0-1,0 0-4,0 0-9,0 0 0,0 0-2,-2 16-6,0-8 4,1 2-1,1 1-7,-3 4 4,0 0-4,3 1 11,-3 2-12,3-1 4,0 2-2,-1 0 3,1 7-7,-1-7 8,-1 6-9,2-5-5,0 1 10,2 4 0,-2-7-5,0 2 4,-2 4-7,-1 2 5,6-1 0,-6-4 0,3 4 4,-4-1-5,1 3 2,3-3 9,0-4-5,0 5 4,-2 0 0,2-6-5,-3-1 0,3 6 3,-2-5 2,-1 6-2,3-4-1,0-4 2,0 9-1,0-6-2,0-3 1,0 7 2,0-2-5,0-4 2,0 0 0,3 8-6,-3-6 4,0-3 2,0 1-2,2 1-4,-1 1-6,1-2-2,-2-3 11,0 2 0,0 0-1,2-3-4,-2 3-2,0-5 7,0 3-2,2-1-1,-2-2 2,1 3 0,-1 0 1,0 4 1,0-2 2,0-6-5,0 4 3,0 2-4,0-2 1,0 5 6,0-8-5,0 4 0,0 4-1,0-8-1,0 6 2,3 0 2,-6-6-5,6 7 4,-3-2 2,0-2-1,-3 3-2,3-1 3,0 1 0,0 1-5,0-2 6,0 1-5,0 0 2,-1 0 2,-1 3 4,2 2-5,-2-2 3,0-2-4,1 1 1,1-1 0,-2 7-1,-1-6 1,3-1 2,-1 0-3,0 0 3,1-1-4,-2 8-8,1-9 7,-2 0 6,3 3-6,0-6 1,0 5-1,0-2 8,0 0-7,0 0 4,-1 0-5,1-2 3,-2 4 0,1 5 2,1-7 4,-2 4 4,2-3 0,0 1 9,-1 1-9,-2 5-1,2-4-4,1-4 6,-3 4-8,2-1 3,-2-3 0,1 11-1,0-10 0,0 3-1,2 4 2,-1 1 0,-1-7-1,1 6 0,-3 1 3,2-6 3,-1 5-1,0-7 1,1 2-1,0-2-1,0 2 2,0 0-1,-1-2-7,0 0 1,1 0 3,-3 0-3,4-1 0,-2 2 6,1 0-8,0 1-1,-2 7 7,1-8-10,-1 6 5,-1 3 7,2 0 4,-2 2-8,2-1-3,-1 0 0,-2-1 3,2 3-1,-1-1 3,0-2 2,1 1-7,1 0 5,-1-2 7,-2 0-6,5 3 1,-2-5-1,0 1-7,3 2 6,-5-3 5,5 0 2,-2 4-5,-2-1 4,4-2-5,-3 4 3,0 2 4,2-2 3,0 3 2,-2 3-14,1 10 7,0-11-1,-1-2-4,0 3 4,0-1 8,-1 1-8,2-2 0,-2 3 2,0 10 15,0-18-2,0 2-7,2-1-4,-2 1 4,1 1 0,0-2 13,-3 1 4,1 2 5,2-5-3,-1 2-6,1 1-8,-1 1 3,1-2-8,0 0 1,-1-1 0,1 1 0,0-2-9,1 2-2,-1-4 3,0 2-7,1-5 4,1-3-2,-2-1-4,1-2 7,0-5-6,1 5 1,-1-5-1,1-2-4,-2-1-4,3-1-6,-1-1-22,-1-3-23,4-1-63,-4 2-58,2-5-83,0 0-97,0 0-324,-5-16-724,3-2 320</inkml:trace>
  <inkml:trace contextRef="#ctx0" brushRef="#br0" timeOffset="402768.3963">12034 8557 37,'-3'-3'126,"3"3"-1,0 0-9,-3-2-8,3 2-2,0 0-3,0 0-14,0 0-1,0 0 4,0 0-6,0 0-6,0 0 5,0 0-11,0 0-6,-4-5-4,4 5-7,0 0-2,0 0-7,0 0-6,0 0-9,0 0 2,0 0-9,0 0-2,0 0-4,0 0-8,0 0-3,0 0 13,0 0-3,14 5 14,-5-5-4,1 0 5,4-2 3,7-2 1,3 3-1,2 1 7,14-5-3,2 1-4,0-1 11,6 2-7,0 1-2,1 2-1,20-2-5,-21 2-8,19-1-1,-17 1 1,21 0-1,-23 2 0,20-1 1,-21 1-7,2-1-2,-1 5 4,0-5-9,-1 0 0,22 2-2,-26-3-1,2 0-1,-1 0 0,1 0 1,4-2 2,-1 0-4,0-3 4,2 5 0,-1-5-1,0 0-5,0 2 4,-1-4-5,0 3 4,-6-1-6,2 0 6,-2-2-1,-1 2-10,-11 5 9,0-3-3,0 2 3,8 0-5,-9-2 0,-3 1-1,3 1 2,0-3-2,-1 4 4,-2-5-2,0 5 1,4-5 3,-2 2 0,-1 2-1,1-2 0,-3-2 4,4 3-6,0 2-2,-5-4 0,4 3 2,-4-1-3,4-1 4,-1 0-1,-2 2-2,1 1 1,-2 0 0,3-2 1,-5 5-2,1-6 4,1 2-1,-3 1-1,1-2 1,2-1 1,2 1 1,-3 0-5,4 0 3,0-2-2,0 1-2,-2-1 1,2 2 1,-1 1 0,-1-2-6,1 0 6,-1 0 1,-2 1-1,2 4 0,-2-4 5,-2 1-5,6-1 2,-2 2-1,-1 0 1,0-2-5,0 1 3,0 0-1,0 1 0,0 0 2,0-1-4,0 2 5,1-2 1,1-1-1,0 2-4,3 2-1,0-6 3,-1 4 1,0 0-3,2 0 3,-3 0 1,1 0-2,0-2-4,0 2 6,1 2 2,-2-4-2,2 2-4,-1 2 5,0 0-4,2 1 3,-1-4 1,0 1 5,10 0-7,-11 0 6,11-4-4,-10 4 4,-1-2-7,0 4 8,0 0-4,1 1 6,-1-2-4,0-2 1,-3 2-3,0 0 4,0-1-1,-2 0-2,1 0 2,0 0-5,2 0 2,0-2 6,2 2-1,-1 0-8,0 0 6,0 0-2,2 0 0,2-1 4,-4 2-3,1-1-7,-1 0 8,3 1 1,-1 0 5,-1-2-7,-4 4 7,3-5-7,0 1 3,-2 0-1,1 1-3,0 0 6,1 1-2,3-2 2,-5 1 2,3 0-3,0 0 3,-1 0-1,-3-3 3,3 1 7,1 2-6,-1-2 1,-3 2-3,1 2 2,0 0 7,2-6-2,-1 6-1,2-2 2,-2 2-2,3-2 0,-4-2-1,6 0 10,-4 2-14,0-3-2,-2 3 4,1 0-6,-1-1-4,1-3 4,1 4-2,-3-1-3,1 1-4,2 3 2,-2-3-4,-2 1 6,1-2 7,0-1 1,1 2 1,-2 2 0,-1-4 2,2 1-1,0 1 7,0 0 3,0-2-16,2 2-1,0 1 0,-2 0-6,2-2 5,-4 1 3,5 1-9,-3 2 5,-3-3-2,0 1-3,-7 0 1,7 2-2,-7-3 2,-1 0 2,-3 0 3,-2 0-7,-1 0-1,-1 0 6,1 1-2,-4-1 4,-3 0-8,6 0 0,-6 0-9,0 0-5,7-1-23,-7 1-25,0 0-35,4 3-38,-4-3-51,4 5-56,-1-3-56,-3 3-170,3-1-503,-3-4 222</inkml:trace>
  <inkml:trace contextRef="#ctx0" brushRef="#br0" timeOffset="408131.6196">18299 8378 12,'0'0'97,"0"0"-4,0 0-3,0 0 0,0 0 6,0 0-19,0 0-6,0 0-5,0 0 2,0 0-8,0 0 4,0 0-13,8 1-6,-8-1 5,0 0-11,8 2 9,-8-2 3,12 0 2,-2 0-1,4-2-8,7-2 6,2-1 2,2 3-4,2-1 5,5 2-8,11-2 0,2 0 2,1 1-4,-1 3-1,3-1-11,0 1 0,1-2-2,-1 2-12,0 2 10,-1-1-5,2 3-3,-1-5 0,-2 2-8,5-1 9,-2 3-7,-2-1 1,20 5 3,-20-7-8,2-1 2,-1-1 1,21 3 7,-23 0 0,1 0 6,21-2-1,-23-2 4,4 2-4,20 0 6,-21-2 0,1 2-2,-1 2-4,1-5 1,-1 3-4,0 3 0,-3-3-3,0-4 1,-1 3 0,0-1-4,-3 0-2,-1-1 1,1 1 1,4 1-1,-4 1-1,1 0 5,-1 1 1,3-1 0,-5-1-4,2-1 2,-3 3-5,-7-4 0,7 5 5,1-4-4,-10 1-1,-1-4 3,0 8-4,-2-3-2,3-3 3,-5 6-6,0-2 2,1-5-1,-1 4 1,2-2 2,-2 7-2,2-8-2,1 3 0,1 3-8,-1-3 5,11 2 4,-7-2-1,0-1 0,-1 2 5,12-2-1,-4 3-5,-10 1 4,0 1-2,14-1-1,-13-5 2,8 6 3,-7-2-5,-3-2-1,-2-2 0,2 4 2,-3-6-1,0 2 2,3 1-1,1 1 3,-3-2-9,-1 4 4,3-4 3,1 0-4,-1-1 3,1 3 0,10-1-1,-8-1-2,-1-1 4,2-1-1,7 4-4,0-3 6,-11 6-5,1-6 0,2 3 3,-2 0-5,2 3-5,-1-1 6,-2-2 1,1 1-3,2 3 9,-2-2-8,0-1-4,10 3 7,3-1-4,-14 0 0,4 1 0,8-2-3,-11-1 3,2 1-1,8-2-2,-10 3 3,0 4-1,-4-3 3,0-1-4,3-2 1,-2 4 8,1-4-8,-1 0 1,0 3 0,2-3 1,1 3 15,-2-3 0,12-2 4,-13 1-12,6 0 5,-4 0-6,4 0 4,7 3 0,-10-1 0,0-2 2,0-2-6,-2 2-1,2-2-1,-3 1 4,-4 1-3,5 0-2,-10-4 3,7-1 0,-2 1 3,0 4-3,2-4-1,-1 2-1,2 2 2,0-1-4,2 1-1,-2-2 2,2 2 2,-2-1-5,3 0-1,-2-1 1,2 1-19,-3-1 9,-1 0-7,-1 4 5,1-2 3,-6 0 0,2-3 6,-2 1-4,3-1 8,-2 3-1,3-2-3,-2 2-2,-1-2 3,4-3 1,-2 5-4,0 0 1,1 0-2,2-3 11,-2 3-9,-6 0-5,1-1 4,-2 1 3,1-3 1,-5 2 6,4 0-1,-7 2 4,3-2 6,0 1 0,-3-1 0,6 1-6,-3 0 4,1 0-3,-3-3-2,2 3 1,3-2-1,1 0-1,0 2-5,0 0 4,0 0 5,3-3-11,-3 6 2,0-3-4,-4 0 5,4 0 0,-4 0-1,0 0 5,-10 0 6,0 0 10,0 0-10,0 0 1,38 0 1,-38 0-3,0 0 2,23 0 8,-23 0-2,0 0 8,19-3-4,-19 3-7,0 0 1,0 0-5,0 0 2,24-1-1,-24 1 9,0 0 11,0 0 8,0 0 5,21-3 3,-21 3 11,0 0 8,0 0 0,0 0-5,0 0 5,0 0-5,0 0 10,0 0 3,0 0-14,0 0 7,0 0 8,0 0-2,0 0-7,0 0 1,0 0 6,0 0-5,0 0 8,0 0-8,0 0 5,0 0-4,0 0-1,0 0-9,0 0-10,0 0 5,0 0-6,0 0-3,0 0-3,0 0-11,0 0 6,0 0-5,0 0 0,0 0 2,0 0 6,0 0-5,0 0-2,13-5 2,-13 5-3,0 0-7,0 0 0,0 0-10,0 0 0,0 0-4,0 0-1,0 0-4,0 0 0,0 0-8,0 0 5,0 0-2,0 0 1,0 0-5,0 0 6,0 0-3,0 0-1,0 0-3,0 0 5,0 0 2,0 0-6,0 0 7,0 0-7,0 0 6,0 0-2,0 0-3,0 0 5,0 0-2,0 0-3,0 0 2,0 0 6,0 0-6,0 0-3,0 0 1,0 0-4,0 0 0,0 0 2,0 0 1,0 0-1,0 0-6,0 0 3,0 0 1,0 0-4,0 0 4,0 0-5,14 16 4,-14-16-6,0 0 0,20 3-5,-20-3 8,28 1-2,-14 3-2,-14-4-2,28 2 2,-28-2-4,34 0 2,-13 3-1,-5-2-1,3 6 2,-2-3-2,-17-4 6,31 7-6,-14-4 2,4 2 21,-1 1 3,-2-3-7,-18-3-6,31 4 8,-15-2-1,-16-2-9,32 4 6,-32-4 2,30 0-3,-15 5-3,-15-5 11,24 2-7,-24-2 1,0 0 1,27-2 2,-27 2-3,0 0 2,0 0-3,21 0 0,-21 0 3,0 0 4,0 0-7,0 0 0,21-4-6,-21 4 7,0 0 0,0 0-1,0 0-1,0 0 2,0 0-5,0 0-4,0 0 5,0 0 0,0 0 5,0 0-13,0 0 0,0 0 5,0 0 1,0 0 1,0 0 4,17 10-5,-17-10 4,0 0 1,0 0 1,0 0-2,0 0-2,0 0 2,0 0-2,0 0 0,0 0-11,0 0 5,0 0-4,0 0 4,0 0 0,0 0-1,0 0 3,0 0-4,0 0-1,0 0 0,0 0-4,0 0 4,0 0-4,0 0 1,0 0 7,0 0 4,0 0 1,0 0-8,0 0-1,-8 22 9,8-22-14,0 0 17,-3 25 1,3-25-5,-7 26-2,4-9 7,0 1-3,-1 7 2,-2-1-17,2 2 1,-3 1 6,3-2-3,0 1-4,-2 2 3,2 1 5,-2-4-2,2 4 1,-2 0 5,1-2-5,-1 1 1,-1 1 4,1 2 2,-1-1-4,0 1 5,3 1-3,-4 2 2,3 2-5,-2-3 6,3 1 2,-3 13-4,0-14 3,1 13 3,-1-12 0,0 13-7,2-14-1,-4 12 0,5-12-5,-4 3 8,1 10 1,2-13 3,-2 3-3,-1-3 0,-1 15 1,2-15-5,-3 14 9,3 2-3,4-2-3,-3 0-4,1-13 4,-9 10-4,8 2 8,1 2 0,-2-2-2,-2 1 0,1-15-3,-3 14 4,2-12-4,5 0 0,-3 12 2,0-13-5,1-1 6,-1 2-3,2-1 2,-1 3 3,-4 7-3,3 3 0,0-13 0,0 1-1,0 2 3,-2 8-3,4-10-2,-1 0 4,-1 12-1,-1-10-1,3 0-4,-1-2 1,-3 11 1,2 0 4,0-13 0,-1 1-4,-1 12-6,5-15 8,-2 3 0,3-1 0,-4-2-5,2 3 10,-1 0-2,3-1-5,-4 3 1,0-3 1,4-2 0,-4 4-3,6-1 1,-5-2 3,2-3-2,-2 4 2,2 1 0,1-3-5,-2 2 6,3-3-3,-8 1-3,7-1 5,-2 3-2,0-3-2,2-3-1,-2 1 1,0-1 3,2 2-5,-2-1 3,0-4 5,2 4-5,-4-1 7,3 0-5,1 0-7,0 0 10,-1 1-4,0-2-3,-2 0 5,3 0 5,2-6-3,-2 0-3,-1 7 0,4-7 0,-3-1 0,-1-3 0,1 3-2,3-2 5,-3 1-4,-1-5 1,4 2-3,-3 1 1,2-3 2,-2 0-2,3 0 0,-3-4 0,3 3 3,-3-3 0,3-1 0,0-2-1,-4-1 0,4 1 1,0-2 0,0 2 4,0-5-1,0 7-1,0-6 4,0-1 3,0 0-5,-3 5 3,3-5 7,0 0-4,0 0-3,0 0 1,0 0 0,0 0-1,0 0-5,0 4 6,0-4-4,0 0 4,0 0-3,0 0 0,0 0-1,0 0-4,0 0-4,0 0 3,0 0-3,-1 2-1,1-2-2,0 0-2,0 0 5,-7 5-4,4-4 8,-2 3-1,-3 0 3,-1 0 0,-2 0 7,-1 1-13,-1 0 7,-2-1-3,-1-1 0,-5 4 8,0 0-9,7 0-1,-6-4 3,-4 1 2,0 4-3,0-3-1,3-1 0,-3 1 3,-1 0-3,1 1 1,0-1 1,1-1-3,-2 0 1,1 1 0,-4-2 6,4-1-8,-4 0 7,1 1 5,-1-1-6,3 3-3,-1-5-1,-2 3 3,4-3 4,-4 0-5,1 4-2,-2-6-2,2 4 3,1-1 4,-3 0-1,1-1-3,0-2-3,-2 3 6,2-1-1,0 0-2,-2 1-2,-1 0-3,-5 2 2,6 1 3,3-4 0,-4 3 3,3-1-5,1 1 1,-1 1 0,1-1 2,-1-1-3,0 1 4,-2 1-2,2-3-1,-2 0-5,1 0 7,2 1 4,-2-1-4,3 1 1,-3-2 0,-1 2-1,2 1 0,-3-3 0,4-2 1,-2 5-7,-1-2 8,2-1-7,1 2 2,1 1 2,-1-1-7,-1-1 9,2 3-10,-2-1 6,1-1 2,-1 2 4,1-3-2,-1-1-2,0 3 4,-3 1-4,4 3-2,-14-4-1,10 1 2,-7 1 1,10-1 3,-13-4-4,13 4 1,-1 0 0,-1-1-10,-11 2 11,13-3-1,1 3-1,-12-3 3,9-2 6,1 0-7,-1 3-2,-8 1 0,11-1-1,-2 3-5,-1-5 7,-1 2 2,2-2-7,-9 2 5,8 2-1,-7-3 1,6 4 1,3-6-1,-1 4 1,-11 1-2,12-2 0,-3 1 3,4 1 0,-4-2 1,-7 4-5,10-3 3,0-3 0,1 1-3,0 3 6,-1-3-9,1 2 11,1-2-7,-1 0 6,0 0-4,0 3-1,2-2-1,0 1 0,1 1-1,-2-2 1,-2-3-2,4 4 4,-2 1-2,0 3-2,-1-4 6,1 4-9,3-5 5,-4 2 1,2-4-3,-2 6 0,3-4 0,3 4-1,-4-3 4,2 0-1,-1 1 1,-2 2 1,0-2 1,1-3-4,1 5 0,3-2 10,-2 0-8,-1 0-3,-1 0 2,1 1 1,0-3 2,-3-1-4,3 3 1,-1 0 1,-1-3-1,1 1-1,-3-1 2,3 1-4,-2 2-3,0 0 6,0-5-11,2 3 12,1 3-1,0-3-4,-1 1 4,-2 0 3,3-3 0,0 4-3,-1-2 10,-2 0-11,2-2 1,-2 2 3,0-1 0,0 1-8,-1 1 6,-3-2-1,-7 1 0,0 0 3,7-1 2,-8 1-7,8-3 3,-10 2 4,4-4-5,-2 2 7,9 4-6,2-2-1,-3-1-3,2 1 0,-11 1 2,9-1-1,-8-4 5,-1 4-5,12-2 4,-10 3 0,10-3-1,-2 1 0,-11-1 3,1 3-6,0-1 3,2 1 0,-3-3-1,3 3 1,0-6-1,9 3-1,-11 3 2,11-2-1,-11 2 6,2-2-6,10 0 0,-12 3-2,1-3-1,14 2 1,-15-3 3,2 4-3,-2-1-3,11-2 7,-10 0-3,9 2-1,-11 0 2,4 0-1,-3-3-2,3 7 4,6-6-6,-10 2 5,1 0 10,3 1-11,-1 1 0,-1-5 1,9 2 2,-11 1-5,12-2 3,-11 3 0,9-2 0,-8-2 0,-2 5 2,11-2-4,-8 4 5,7-6-9,2 0 4,-9 4 0,-2-2 1,11 2-2,-11-1 6,12-1-3,-3-1 0,-4 8-2,5-5 1,2-1 0,0 0-1,-12 0 0,12 1 5,0 0-1,-11-1-8,11 1 7,0-2 1,-2 1 1,3 1-6,0-2-3,-1 1 4,1 1 4,1-2-9,-1 2 6,1-1 3,-3-2-5,4 1 1,-1 0 5,-2 1-4,-2 3 2,2-3 2,0-2-3,1 0-4,-2 0 8,1-1-5,-2 3-1,-9-2 5,10 1-5,-8-1 1,8-2 1,1 3 5,-2-2-4,-8 0-6,10-1 9,-1 0-3,-1-1 0,2 2-1,-13-1 1,11-1 3,2 0-8,-10-3 2,7 4 5,-7-1-4,10 1 0,-10-3 2,8 1-5,-9 0 3,8 4 3,-8-7-4,1 4 3,8 0-4,-9-1 3,1-4 2,0 5 6,9 0-8,-9-3 0,7 3 0,-7-1-4,7 2 0,-7-2 2,7 5 1,-7-4-2,7-1 1,2 2 9,-11-2-10,12 1 2,-12 1 0,1 3 4,1-1-3,7-2 0,2 0 0,0 0-1,0 2 0,-1 1 9,-8-1-13,7 0 4,3-2 3,1-1-3,-2 2 6,3-1-8,-2 3-2,1 0-6,1 0 10,0-1 0,0 2-1,-3-4 3,1 3-1,1-1-1,1 4 0,-2-2 0,1-2-1,-2 1-2,4-1 4,-1 1-1,1 0-7,0-2 8,3-1 7,-1 3-8,1-3 2,-1 2 4,1 0-7,-2 2 4,1-2-4,3-2 0,0 3 10,-1-2-11,2 2 2,3 1-4,-5-4 1,0 4-1,0-2 4,4 0 1,0-2 0,-4 5 0,1-4-3,-1 4 4,6-5-4,-2 3 3,3 0 0,-3-3 8,0 2-8,-3 0-3,0 0-1,2 1 8,3-2 0,-1 1-6,-1 0 0,0-2-1,-4 0 1,-1 3 2,-1-3-2,3 0 3,-2 0 1,6 0-6,-8 1 1,-1-1 0,2 0 2,0 0-2,1 0 3,4 3-4,3-3-2,-7 0 5,6 0-3,-6-2 4,1 2 0,6 0 5,-1 2-5,1-2 0,-1 0-3,1-3 1,-8 2 4,4 2-5,3 2 0,1-2 1,1-1 0,-1-1-7,-1 2 10,-5-1-3,-1-1 1,5 1 2,3 0 0,2 0-1,-4 2 0,1-3-1,-7 1-1,3 1 5,3-1-3,1 0 2,4 0 0,-1 3-3,-5-3 3,6 0-5,-6 0-2,0 2 5,-4-2 2,6 1-2,-2-1 0,4 2-6,0 0 7,4-2-1,-6 0 2,4 1-7,1 0 3,10-1 0,-14 0 1,7 0 0,7 0-2,-10 1 4,10-1 1,-10 2-7,10-2 2,-11 0 3,11 0-5,-11 1 4,11-1 0,-11 1 3,4 0-5,7-1 3,-17 0-3,8 2 3,-1-1-3,-2 1 6,2 0-8,-3-2 5,-1 3-2,-1-3 3,3 0-3,-3 1-1,0-1-2,3 0 6,-1 1 0,3 1-3,-1-2 1,1 0 0,2-2 0,-2 4-5,2-1 9,8-1-12,-19 0 6,12 0 2,-3-1-15,2 3 7,-2-1 1,0-1-6,-4-1 6,2 0-3,2 3-3,-5-3 4,1-1 0,0-1-2,2 2 1,-1-4 4,-1 5 0,1 0-3,-2-3 6,2 1-7,3 2 2,-7-3-8,4 0 1,-3 1 6,0-3-4,2 0 2,-3 3-4,0-2 3,-1-2-5,3 1 2,-7-1 0,7 3 7,-6-2-4,5 1 0,2-1-1,-1 0 4,1-1 7,0 5-6,5-2 1,1 2 0,2-2 2,-4 2-2,10 1-1,-10-4-3,10 4-9,-5-3-5,5 3 6,0 0 2,-8-2 1,8 2-6,0 0 4,0 0 5,0 0 4,-6-3-3,6 3 0,0 0 4,0 0-1,0 0-2,-9 0 2,9 0 5,0 0-4,-7-1 1,7 1-2,0 0 7,-10-3 3,10 3-6,-7-2-8,7 2-4,-8-1-4,8 1 15,0 0-11,-13-2 7,13 2-9,-10 0 6,10 0 0,0 0 2,-11 0-7,11 0 11,-6-3-3,6 3 0,0 0 0,0 0 0,0 0-4,-11-1 13,11 1-5,0 0 4,0 0-2,0 0-1,0 0 2,-8 2-1,8-2 4,0 0-3,0 0 0,0 0 2,0 0 3,0 0 7,0 0-20,0 0 9,0 0 7,0 0-11,0 0 14,0 0-10,0 0 1,0 0 2,0 0 0,0 0-8,-9-3 6,9 3 0,0 0 4,0 0-2,0 0-2,0 0 7,0 0-2,0 0-4,0 0 4,0 0 3,-8-2-8,8 2 3,0 0-6,0 0 9,0 0 0,0 0 1,0 0 0,0 0-8,0 0 7,0 0 6,0 0 1,0 0-2,0 0 5,0 0-3,4-13-9,-4 13 4,1-11-4,2 3 3,-1-1-3,0 0 5,1 0-3,0-3-6,1-5 14,3-1-22,0 1-8,0-10-14,-1 0-13,2-3-23,0-1-25,-1-3-25,-2 3-18,2 2-19,-4 5-24,2-1-30,-5 9-49,4-1-63,-8 0-266,2 8-636,-1-2 282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10:30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2543 6954 17,'0'-8'185,"3"0"-10,-3 3-18,0 0-23,0 1-11,0-3-8,0 5-17,0 2-17,0 0-6,0-6-8,0 6-13,0-3-7,0 3-4,0 0-3,0 0-3,0 18-1,0-1-6,-3 7 13,-2 10-2,-5 10-1,0 4 1,-4 2 6,0 1-8,-2-2 3,1 1 4,-1-5-12,2 4 5,0-5-5,1-12-4,-1 11-4,5-11 2,-3-3-4,4 1-6,-1-7 7,4-3-16,-1-4 7,1 0-4,3-5 2,-1-2-5,2-1 8,-1-3-6,1 2 4,0-4 17,-1 2 5,2-1 15,-3-1 22,3-3 17,0 0 17,0 0-18,7-10-18,-7-3-3,7-15-13,-1-3-6,4-16-2,-3 1-3,6-2-7,-3-4-3,2 2-4,2-1-3,0 1-3,-1 4 2,-6 12-4,3 4 2,-2-2-3,2 7 5,-4-1 7,1 1-3,-1 8 1,-2-2 2,0 6 3,3-4-5,-3 1-1,1-1-1,-2 9 6,2-8-13,-4 4-2,3 4 0,-1-2-1,-1 6 6,1-4-3,-1 4-5,1-1-3,-1 2-4,-1 1-8,-1-2 4,0 4-5,0 0 15,4-3-19,-4 3-6,0 0 5,0 0-3,0 0 2,6 12 1,-2 2 3,-4 5-2,7 6 2,1 6-2,1-2 7,5 15 0,-4-10 1,5 12-1,-5-11 5,3-2-32,5 6 0,-4-8 5,-1 2 2,0-6 2,0 0 3,-1 1 0,-2-3 11,1-3-4,-2 1 0,-2-6 4,-3-4-7,3-1 0,-4-2 1,1-1-1,-1-2 4,1 2 4,0-5 5,-4 0-3,0 1-2,3-2 14,-1 2-6,-2-2-7,0-3 0,2 5 3,-2-5-10,0 0 8,0 0-5,3 1-6,-3-1-9,0 0-15,0 0-16,0 0-31,0 0-43,0 0-47,0 0-46,-4-12-38,3 5-216,-4-3-506,1 1 224</inkml:trace>
  <inkml:trace contextRef="#ctx0" brushRef="#br0" timeOffset="245.9933">2491 7324 123,'0'0'232,"-7"0"-11,3 1-19,4-1-20,0 0-19,0 0-20,0 0-20,0 0-14,0 0-7,0 0-12,0 0-3,11 4-4,-1-1-12,-3-3-7,4 0-1,2-3-11,3 3-5,-1 0-5,6-1-3,3-3-16,-3 3-14,2-5-27,-1 2-36,-1-5-55,3 1-32,0 2-49,-4-5-103,5 2-318,-5 1 140</inkml:trace>
  <inkml:trace contextRef="#ctx0" brushRef="#br0" timeOffset="683.4124">3094 7173 84,'-6'-2'179,"-2"2"-3,1-1-9,4-1-10,-1 1-17,4 1-8,-9-1-21,9 1-5,-4 0-13,4 0-14,0 0 0,-4-1 0,4 1 1,0 0-2,0 0-8,-6-2-3,6 2-9,0 0-3,0 0-2,0 0 1,0 0 8,0 0 3,20 2 5,-10-4 1,11 2 3,4 0-12,4-4 0,10-1-1,3 4-4,3-3 1,-2 0-4,3 0-9,-1-3-3,0 5-10,-7 2 1,3-3-8,0 2 6,-11 1-6,8 0-4,-12 0 0,0 1-2,-4-3-2,1 2-2,-9-2 2,0 2 0,0-2-3,-7-1 4,0 0-2,0 3-5,-3 0 2,-1 3 2,-3-3-5,9-3 2,-8 1 7,-1 2-10,7 0-2,-7 0-2,4-2-7,-4 2 3,0 0-18,0 0-13,3-1-40,-3 1-37,0-5-31,0 5-31,-1-9-25,-2 5-23,0-2-15,0 2-123,-7-3-384,5 0 170</inkml:trace>
  <inkml:trace contextRef="#ctx0" brushRef="#br0" timeOffset="1038.6957">3625 6934 126,'-7'-6'166,"-1"0"16,5 3 4,-1 0 1,-1 2 1,5-3-11,-4 2-21,4 2-13,-4-3-19,4 3-16,0 0-17,-3-4-10,3 4-11,0 0-1,0 0-4,0 0-10,17 10 12,-11-2 0,9-1-5,-1 0-4,0 3 0,6-4-5,-2 7-4,-1-5-2,3 3 2,-6-5-3,1 2-6,1-1-5,-2-1 3,0 0-3,-1-3 3,-1 2 3,-2-1-4,0-3 5,-3 3-1,3-3 4,-6 1-3,2 0 3,-2 0 6,-1-1 7,0 1 8,1-1-1,-4-1 2,3 2 5,-3-2-9,0 0-6,4 0-12,-4 0-3,0 0-8,0 6-3,0-6-6,-2 10 1,0 1-4,-5 6 1,-2 6-1,-2-1 0,4 5-4,-3-4 0,0 3 0,-1-3-3,1 1 0,-1-2 0,0-1-4,1-5-15,4 1-22,-1-3-29,1 0-26,-1 2-40,2-3-41,-1 0-52,2-4-40,0-1-51,-3 1-177,5-5-521,1 0 230</inkml:trace>
  <inkml:trace contextRef="#ctx0" brushRef="#br0" timeOffset="1387.9219">4165 6910 152,'0'-18'249,"0"8"15,2-1-9,-2 1-9,0 4-13,0 0-28,0 1-22,0 0-19,0 2-23,0 3-17,0-4-9,0 4-21,0 0-11,0 0-4,0 17-6,-4-3-15,1 6 8,-1 4-2,-2 5-4,1 2 8,-1 4 13,2-2-2,-5 11-3,5-8 0,-4-2-5,2 1-4,2-2 1,-4-4-6,0 3 14,3-6-23,1-1-8,-1 0-2,1-7-3,0-1 1,1-3-7,3-5-4,0 3-7,0-3 0,-3 0-2,2-2-3,1-4 5,0 3-5,0-3-4,-3 2-12,3-5-11,0 0-19,0 0-17,0 0-43,0 0-52,0 0-41,0-17-44,3 5-28,-3-3-19,4-4-199,-4-1-508,4-6 225</inkml:trace>
  <inkml:trace contextRef="#ctx0" brushRef="#br0" timeOffset="1991.4488">4080 7210 127,'0'-15'61,"3"-2"15,-3 2 9,0 2 5,0 1 2,0-3 10,0 4 4,0-1 4,1-2 5,2 5-3,-3-4 9,2 2-7,0 0-6,3-4 1,-2 5-4,-1 1 11,1 0 8,1 1 3,-1-1 2,0 2-4,0-1 0,2 2-1,-2-5-7,3 2-1,-2 2-9,0 0-8,2-5-9,-1 4-8,2 2-8,1-2-2,3 0-8,0-3-6,4 3-2,-2-2-10,4 3-11,1 0 1,4 2-4,-8 4-4,8-1-9,-6 2-1,-1 3-3,0-1 0,-2 3 0,0 3-4,-4-5 3,-1 5-2,0 1 0,-2 2-3,-2-1-3,-1 3-2,-3 0 12,-1 2-13,-5 4 0,0-5-1,-2 5 1,0-3 1,-4-1-6,1 6-7,-1-8-3,0 0-2,1 0-1,1-4 6,-1 4-3,-1-2-1,5-6 3,-3 4-3,3-4 7,-1 0-2,2 2-3,2-3 10,-2-3 7,1 2-5,3-2-2,-2 4 1,0-3 3,4-2-2,-4 4 5,4-4-6,-6 2-3,6-2 0,0 0 7,-4 2 8,4-2-14,-3 2 10,3-2 1,0 0 3,0 0-1,0 0 0,0 0 7,0 0 3,0 0-2,0 0 1,0 0-4,0 0 2,0 0-5,10-6-3,-6 2-3,3 0 2,2 0-2,3-3 6,2 2-10,2 0 0,-1 1 2,1-1-4,-1-1 2,1 6 0,-1 3 5,1-6-7,-1 6-8,-3 0 0,0 2 4,1 1 2,-3 4 13,-3-4-12,1 9 3,-1-2-4,-4 2 7,1 2 7,-3 1-1,-2 0-8,-3 1 2,-1-1 3,-4 6 0,-4-2 0,2-1 0,-4-2 9,-5-2-7,6 0 0,-6 0 6,0-5-1,1 2 3,-4-2-9,5-2-2,-3 1 4,-3-5-8,1-2 2,-1-3-3,3 4 4,-3-5-26,0-3-40,-2 0-33,3-1-38,-1 1-47,0-4-48,3-2-56,-3-1-247,1-1-572,2-5 253</inkml:trace>
  <inkml:trace contextRef="#ctx0" brushRef="#br0" timeOffset="2560.5518">2260 6929 16,'3'-18'188,"-3"8"8,0-2-8,0 3-9,3 0 2,-6 4-9,6 0-9,-3-1-17,-3 4-22,3 2-10,0-7-14,0 7-13,0 0-9,0 0-3,-3 19-13,-4 6-3,0 9-13,-3 13 7,-7 7-2,-1 24-25,5-20 0,-5 26-4,3-25 13,-1 26 5,2-28 12,-4 24 4,2-26 7,3 1-2,-1-4-5,2-5-4,-1 2 3,3-15-8,-4 9-5,6-15-3,-1 0 0,2-1-7,0-9-4,-1 0-1,6-2-1,-2-6-15,0 0-20,0-4-20,0-1-17,2 1-10,1-2-29,-2-3-58,3-1-35,-6-11-30,6 2-186,-3-8-425,3-8 188</inkml:trace>
  <inkml:trace contextRef="#ctx0" brushRef="#br0" timeOffset="3890.8147">2165 6910 70,'0'-6'188,"0"0"-10,1 3-1,0-3-11,-1 2-3,3 1-9,-3-1-10,0-1-6,0 5-8,0-6-6,1 0-5,1 3-5,1 0-8,-2-3-3,3 3-12,-1-2-7,1 0-5,2-2-5,-2 3-4,3-1-3,1-3-5,5-1-1,1 1-3,2 2-2,4-4-6,2 2-2,4 1 1,0-1 2,1 1-8,1 1 6,16 0-6,-7-1-2,9 2 6,-1-2-6,3 2 8,0 0-12,1 1 3,-1-1 0,0-1 2,0 2-7,1-1-5,-1 3 1,3-1 4,-2 0-8,-1 1 2,1-1 2,-2 2-2,2-2-9,0-1 8,-1 2-6,0-4-1,0 4-1,-3-5 9,7 1-13,-3-1-3,19-2 1,-20 1 3,0-1-4,1-1-3,0 3 1,20-3 2,-25 2-6,1 1-1,-4 2-1,3-1 4,-6 1-5,1-1 3,2 0 4,-3 1-6,-10-1-1,12 1-8,-12 1 8,3 2 8,10-4-7,-2 1-3,-11 1-8,10-2 11,1 3-3,-10 0-2,-2 1 2,-2 0 11,0-1-11,-1 0 1,0 2-4,-4 1-2,-3-3 6,-1 3-3,-4 0 4,-1 0-3,-1 0 0,-3 0-4,1 0 5,-8 0 1,13 0-2,-10-3 3,1 3-2,-4 0 0,6 0 3,-6 0 2,7 0-4,-7 0 0,0 0 2,0 0-4,7-1 1,-7 1 5,0 0-8,0 0 6,0 0-6,0 0 4,0 0-6,0 0 2,4 1 8,-4-1-11,0 0-3,0 0 4,-1 5 1,1-5-9,0 8 7,0 2 2,0 0 0,-3 6 4,-1 2-8,1 2 9,-1 4 5,-2 4-13,1 5 7,-3-2 5,0 1-8,-3 14 4,2-14 3,2 4-9,-7 5 6,2 4 0,3-13 2,-1 12-8,2-11 3,1 0 3,0 1-1,-2-1-1,4-2-4,-1 1 4,-1 0 2,1-2-1,-1 0 9,3-1-15,-2-3-1,2-1 7,0-1 5,-2 1 1,4-7 2,-1 1 1,-3-1-3,2 0-5,0-1 3,0-4 1,2 3 2,-2-2 7,2-3-4,-2 2 0,0 1-5,1-5 13,0-1-4,0 4-12,1-7-5,-1 2 8,1-2-2,1-1-6,-2 1 3,2 1 4,1-6 8,-3 5-1,0-1-7,3-4-7,0 5 7,0-5 2,0 0-3,-4 5-2,4-5 1,-3 3 5,3-3-4,0 0 1,0 0-8,0 0 9,-3 4 4,3-4-17,0 0 7,-7 4 8,7-4-7,-8 2-2,0 2 4,3 0 0,-5-1-6,-4 3-2,0-1 4,-1-1 3,-5 1 3,-3 1-9,-1 1 8,3 1 3,-4 0-15,-2-2 3,0 2 1,-1 1 1,1-2 6,-11 4 1,10-7-3,-10 3 0,1 4-2,8-1 4,-9-2-4,-3 1 0,0-2 5,-1 0-5,1 1 2,-1-4 4,-3 1-4,1 0-3,-2-1 5,-2-1-4,1-3 2,2 1-2,-3 2 5,2 0-7,-2-1 5,4 3 2,-1-2-12,3 3 14,-2-3-9,2 1 5,-2 0-6,5 1 15,2-1-18,-5-3 11,1 7-5,13-3 12,-10-1-11,9-2-2,-11 7-1,-1-5 4,2 2 0,9-4 2,-9 7-5,-3-4-1,5-1 7,6 2-6,3-1 8,-2-2-1,-1 3-2,3-1 8,-2-2-4,2 0 18,0 2-3,1 0 2,1-1 0,3 1-2,-1-1-4,1-1-2,1 0 1,-2-1 1,4-2-8,3 3 16,2-1-11,-6 2 6,5-1 5,2 0-3,-1-2 7,2 2 7,3-3 0,0 0-6,-1 2 3,4-1 7,0 1-13,1-1 1,-3 0-8,7 2 10,-4-3-3,2 0 0,4 0 0,-7 0-4,3 2-4,4-2-4,-6 1 2,6-1-6,-5 1-1,5-1 0,-6 0-1,6 0 3,-6 1-3,6-1 0,-4 0-8,4 0 4,0 0-9,-8 0-28,8 0-31,-5 2-36,5-2-42,0 0-40,0 0-41,-5-3-50,5 3-56,0 0-41,0 0-253,0 0-669,0 0 296</inkml:trace>
  <inkml:trace contextRef="#ctx0" brushRef="#br0" timeOffset="4732.8702">1964 8489 231,'-6'-15'230,"3"-3"3,0 3-11,-3 5-12,6-1-11,0 5-12,-4-1-11,1 2-25,3-2-17,0 2-18,-3 3-15,3 2-11,0 0-9,0 0-3,-7 16-3,1 4 0,-5 4-1,4 9-4,-10 10-5,2 2-7,-1-1 3,-2-4-5,4-10 0,1 0 9,2-3-12,-2-3 12,-1-3 14,3-2-6,1-4-4,1-2 12,1-5-18,3 1-3,0-3-6,1-1-5,1-1 2,0 3 1,2-4-10,-1-3 15,2 0 4,-2 5-21,2-5-1,0 0-5,0 0-4,8-15-4,-2 6-3,2-3 2,3 0-16,-5 4-4,7-1 4,-6-1-6,2 5-16,-1 0 21,0 2-7,2 2-2,0 1 1,0 1 2,4 5-2,0 0-4,0 2 8,-1 2-2,5 4 12,-6-5-9,0 2-6,-2-1-20,4 1-3,-4 1-9,-2-7 0,-2 3-4,0 0-14,1-2-30,1-1-11,-2 2-8,-2-2-14,2-2-2,-2-2-20,-1-1-10,-3 0-19,12-4-46,-6-3-18,5-8-13,1-4-164,0-3-439,-2-4 195</inkml:trace>
  <inkml:trace contextRef="#ctx0" brushRef="#br0" timeOffset="4909.9236">2135 8659 167,'8'-27'106,"-1"1"18,-2 9 13,0 2 23,-3 5 4,1 3-4,-1 2 4,-2-2-4,3 2-5,-3 2-17,1 2-13,-1 1-16,0 0-9,0 0-7,0 0 5,0 19 0,-1 0-2,-3 8-6,0 0-4,-3 2-12,1-1-12,0 0 0,-1 1-5,-1 1-6,-2-3-7,0-2-8,4-1-21,-1 2-25,1-10-36,1 0-20,-1-2-33,2-4-33,1-3-20,2 0 0,-2-2-32,0-5-13,3 0-119,0 0-342,-4-7 151</inkml:trace>
  <inkml:trace contextRef="#ctx0" brushRef="#br0" timeOffset="5213.9814">2081 8782 59,'3'-7'149,"-3"2"-11,0 0-9,3 0-13,-1 1-6,-2-1-15,2 3-11,-2 2-8,3-2-4,0-1-5,-3 3 11,11-2 2,0 2-2,2-2-4,4-2 3,-1 0-14,7-3-4,-4 4 2,3-5-17,-2 1 9,1 2-16,-7-2-1,7-5-3,-8 7-4,-2-4 7,3 1 2,-5-2 12,-2 1 14,1-1-8,-4-2 4,1 3 9,-2-1 6,-1 1 1,1 1 12,-1 1 7,0 4 9,-1-3 7,-1 2-4,0-2-4,0 6-16,2-3-10,-2 1-6,0 2-11,0 0-11,0 0-7,0 0 3,0 21-8,-7-6 1,4 5-9,-1 6 1,1 0-7,0 3 0,-1-2 0,0-2-2,1 3-8,2-1-11,-3-4-27,1-5-30,1 1-25,-3 0-37,3-1-34,-2-1-27,1-3-46,-1-4-44,3-1-166,-1-2-470,4-5 208</inkml:trace>
  <inkml:trace contextRef="#ctx0" brushRef="#br0" timeOffset="5557.0668">2752 8507 112,'3'-20'322,"5"-2"-32,-4 6-25,-1 0-20,0 7-20,-3-7-12,0 6 1,0 2-9,0 1-7,-2 0-9,2 2-18,-1 2-33,1-1-4,-4 1-25,-2 3-4,-7 10-13,1 5-9,-5 0-12,-3 6-7,3-1-3,3-1-13,-3 1-13,9-4-1,0-2-5,0 1-6,4 1-1,4 2-8,0-2-3,3 2 0,3-2 0,1 0-1,1-1 0,3 2-1,2 1-7,-4-6 6,1 4-3,-2-7-4,0 4 7,-3-3-8,2-3 4,-2 1-1,-2 2 2,-3-1 2,-3 3-3,1-1 3,-6 4-10,-3-2-3,-6 3 4,3-8-6,-4 4 8,-2-5-16,0 1 1,5-5-14,-8-1-11,9 1-14,0-2-14,-1-1-12,2-1-17,5 0-33,-1-1-30,2 0-23,4-1-67,0-6-198,6 0-485,7-5 215</inkml:trace>
  <inkml:trace contextRef="#ctx0" brushRef="#br0" timeOffset="6198.2651">3986 8243 180,'1'-6'234,"0"4"-7,2-2-8,-1-2-15,-1 5-15,-1 1-22,0-5-18,0 5-20,0 0-9,0 0 3,-3 18 30,-1 2-2,0 5 1,-5 8-1,1-2-16,-6 18-6,3-5-10,2-13-12,2-2 0,-4-4-9,7-6-10,-2-1-6,3-2-4,-4-1-2,4-4-16,-1-3 1,4-1 12,-3-1-10,2 2 17,1-5-4,-3 1 19,3-2 4,0-2 20,0 4 13,0-4 4,0 0 8,0 0-7,0 0-15,0 0-15,3-15-12,-2-2-13,2-4-10,4-7-10,0-1-10,0-7-10,2 2-4,2-7-5,-1 5-8,4-7-3,1 1 1,-2 13-14,1 0 2,3 2-5,1-1 2,-1 6-7,3 2 2,-3 4-1,-6 6 4,2 3-17,-3 3 2,-2 3-10,3 1-13,-2 2-7,-2 3-15,3 2-24,-3 2 1,-2 5-5,-2 2-8,-3 0-17,-3 1-11,-4 6-16,-4 1-11,-4 1-15,-1 0-11,-2-4 7,-2-4 12,-1-4 18,-1 0 13,6-7 12,0-1 15,2-2 13,3 0 28,2-3 14,-1 0 14,5 0 18,1 1 5,1 0-7,3-1-4,0 0 1,0 0 5,0 0-3,7 11 4,2-8-4,0 8 3,8 3 10,0 1-2,3 2 3,-3 1-1,0 2 2,1 2 1,-1-3 1,1 0 6,-5 0-8,1 1 1,-3-6 1,-1-1-11,1-1-31,-1 1-24,0 0-42,-4-3-49,2-3-62,0-2-54,-3-2-154,2-3-454,1-3 202</inkml:trace>
  <inkml:trace contextRef="#ctx0" brushRef="#br0" timeOffset="6418.0192">4445 8283 58,'8'-29'252,"-1"3"18,-4 11 14,1 3-8,-1 2-17,-1 4-8,0-1-37,0 2-26,-1 2-25,-1 3-16,0 0-9,0 0 4,-2 24-8,-1 1 3,-4 3-9,-2 4-5,0-3-4,4 4-15,-5 14-8,5-13-6,0-7-6,0 4-8,-1-7-11,2-5-7,-3-2-3,4-2-29,0-1-37,0-6-22,-1 5-38,4-4-37,-3-5-29,2 2-22,-1-1-10,1-4-31,1-1-19,0 0-12,0 0-12,0 0-150,0-12-426,0 5 189</inkml:trace>
  <inkml:trace contextRef="#ctx0" brushRef="#br0" timeOffset="6745.5479">4384 8515 632,'0'-18'66,"2"3"28,-1 3 17,-2-5 9,1 7 23,0 0 19,-2 1 24,1 4 3,1-1-12,1 0-18,-2 3-10,1 3-20,3-6-16,-2 3-15,-1 3-15,2-5-4,6 7-5,-1-1-3,7-2 5,3 1-17,7-4-5,-2 1-1,2 4-4,-1-2-5,1-5-8,0 3 0,-3 0-6,0-1 0,-5 0-3,-2-3-1,0 3 1,1-1-8,-5-5 9,-3 3-6,4-7-3,-2-1-2,-5-2 4,3 1-7,-3-2 0,-1 1 5,1 0-1,-2-2 13,-1 7 5,-1 0 2,0 1 8,-1 0 14,1 4 5,0 0 7,0 0 2,0 3-11,0 0-17,0 4-11,-2-4-10,2 4 5,0 0 5,-4 19-13,3-1-3,-3 7 6,-1 1-7,-2 3-1,3 1-1,0-4 3,-3 4 9,4 0-18,0-5 2,-2 4-1,0-3 0,4-2 3,-1-6-7,1 1-44,-2-5-32,0-1-36,3-3-40,0 1-47,-1-6-37,1 5-20,1-6-56,2 0-217,1-2-564,-4-2 249</inkml:trace>
  <inkml:trace contextRef="#ctx0" brushRef="#br0" timeOffset="7121.082">5053 8228 149,'9'-17'317,"2"3"-32,-4-1-17,2 1-13,0-3-15,-3 2-10,2 1-6,-2 4-11,-2-1-18,1 2-15,-3 0-17,2 4-3,-3 0 1,0-1-14,0 5-6,-1-4-11,0 5-12,-2-4-24,-4 3-11,6 1-10,-17 8-7,0-3-11,-4 7-2,1-3-6,-2 3 0,3 0-7,5-2-4,2-1-11,-1-1 12,6-1-15,0-2-11,1 3 4,-1-1-7,3 0-6,3 0 5,-1 1 12,2 1-7,2 0-1,1 3 4,5-1-2,0 1 2,4-1 0,5 9-2,-2-12 1,-1 9 1,0-6-1,-1-1 6,1 2-18,-1-2 1,1 6-4,-4-5 8,-1-1-2,0 4-2,-3-3 0,-1-4 10,1 1-4,-2 0-3,-3 0 8,4-1-4,-7-1-3,2 2 0,-4 1 3,-6-2 1,0 3-28,-1-2-28,-4 1-33,-5 0-32,-7 2-38,0-1-52,-9 3-54,-4-3-59,-2 3-257,-2-3-617,-1 5 274</inkml:trace>
  <inkml:trace contextRef="#ctx0" brushRef="#br0" timeOffset="7582.1769">1784 9160 233,'-14'-3'259,"1"4"12,2 1-4,5-2-18,2 0-21,-1 0-29,5 0-27,-5-2-12,5 2-14,0 0-14,0 0-1,31 0-3,-4 0-4,14-4-8,1 2-6,3-3-6,3 3-16,0 0-1,0 1-8,1-4-16,-4 1 4,2 2-19,-1 3-13,-5 0-6,-13-2-22,12 2-23,-13-3-29,-1 2-31,-2 0-39,-8 1-45,1-1-50,-6-1-27,-4-2-209,-1 3-483,-2-3 214</inkml:trace>
  <inkml:trace contextRef="#ctx0" brushRef="#br0" timeOffset="7817.0675">1702 9416 354,'-8'5'414,"5"0"-60,-1-3-56,3 1-27,1-3-27,0 0-23,15 2 12,-1-3-15,11-3 10,16-3-1,4 0-20,27-8 6,1 3-42,-5 1-17,1-1-14,0 6-12,-22 2-23,24-2-9,-2 0-2,-23 5-19,3 3-22,-3-2-29,-1-1-47,-1 3-51,-5 0-72,-9-1-76,-2-5-93,-2 2-309,0-3-676,-3 0 299</inkml:trace>
  <inkml:trace contextRef="#ctx0" brushRef="#br0" timeOffset="8285.5952">4146 8953 365,'-5'1'366,"-1"1"-6,0 0-35,3 0-14,2-1-22,1-1-8,-3 3-22,3-3-25,0 0-26,0 0-14,14 1-14,2 0-2,12-3-12,17-1-18,2 0 0,22-4-11,-21 3-12,23-6-6,-23 5-7,20 0-9,-22 1-14,1-1-14,2 2 4,-2-1-10,-5 3-6,0-3-6,-12-1-8,-2 5-3,0-7-8,-4 5-3,-3 1-4,-4 0-18,-3 0-12,-5-2-15,2 3-24,-4-2-21,1-1-55,-4-1-55,-1 1-53,-3 0-45,2-5-63,-4 2-50,-6 1-230,-2-2-662,-3 2 293</inkml:trace>
  <inkml:trace contextRef="#ctx0" brushRef="#br0" timeOffset="8556.964">4246 9111 233,'-12'7'360,"3"-1"-44,2-2-32,3 1-33,0-1-21,5-1-15,6 1-12,7 1-1,10 0-7,18-1-15,3-4-16,23 2-12,-19-5-8,23 1-8,-3 0-21,-22 1-6,2-2-2,-4 3-12,0-4-11,-7 6 0,0-6-9,-10 1-10,-1 1-7,-3 0-7,-3 2-12,-5-1-3,-6-1 1,-1 1-7,-3 0-2,1-2-10,-3 1-12,1 0-9,-3-1-8,1 0-26,1-1-19,-2-1-23,-1-2-17,2 2-19,-3 0-31,-3-2-31,2-3-22,-2-1-49,0 3-44,-2-5-183,0 2-512,-3 1 227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14:2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10752 6275 90,'-6'0'180,"1"-2"-14,5 2-19,-10 0-17,9-1-10,1 1-13,-5-1-14,5 1-9,0 0-14,0 0-8,16 0-2,-2 2 2,8-2-6,5 0-5,11 0-4,5 0 9,5 2-3,2-4-6,21 2-2,-3 2 3,5 0-11,-3-1 0,2-2-4,1-1 5,-3 4-5,4 3-3,-3-6-1,1 2-4,-4 0-3,-19 1-1,-2-2-3,22 4 10,-23-4-8,2-4 3,-1 6-6,-2-8-1,-3 3 7,-3 2-1,-10-3 6,-3 2 5,-6-1 8,-2 3 15,-3-2 10,-4 0 12,-3 1 11,0-1 8,0 2 7,-3-2 4,1 2 1,-2 0-2,0-1-3,-4 1 0,0 0-14,9-2-2,-6 1-16,-3 1-4,0 0-5,5-1-1,-5 1-18,0 0-8,0 0-1,7 1-5,-7-1-5,0 0 1,0 0-9,0 0 8,5-1-10,-5 1 4,0 0-6,0 0 1,0 0 1,0 0-6,0 0 5,0 0-6,0 0 1,0 0 2,0 0-1,0 0 18,0 0-23,0 0 19,0 0-18,0 0 11,0 0-11,0 0 0,0 0-5,0 0 8,0 0-3,0 0-11,0 0 10,0 0 1,0 0-9,0 0 3,0 0-1,0 0 6,0 0-3,0 0-3,0 0 2,0 0 3,0 0 1,0 0-6,0 0 4,0 0 2,0 0-10,0 0 8,0 0-4,0 0 9,0 0-11,0 0 2,0 0 8,0 0-7,0 0 0,0 0 5,0 0 0,0 0 3,0 0-6,0 0-7,0 0 11,0 0-5,0 0 12,0 0 1,0 0-18,0 0 7,0 0-10,0 0-3,0 0 8,0 0 3,0 0-12,0 0 17,0 0 0,0 0-7,0 0-3,0 0 10,0 0-12,0 0 5,0 0 3,0 0-5,0 0 8,0 0-5,0 0-1,0 0-6,0 0 5,0 0-1,0 0 9,0 0-4,0 0-7,0 0 7,0 0-8,0 0 8,0 0-4,0 0-2,0 0 6,0 0 0,0 0-4,0 0 3,0 0-3,0 0 2,0 0 16,0 0-20,0 0 4,0 0-3,0 0 2,0 0 3,0 0-3,0 0-2,0 0 7,0 0-1,0 0-2,0 0-4,0 0 6,0 0-7,0 0 5,0 0 0,0 0 1,0 0-4,0 0 12,0 0 2,0 0-17,-10 6-1,10-6 9,0 0-9,0 0 6,0 0 3,0 0-6,0 0 1,0 0 1,0 0-7,0 0 6,0 0 5,0 0-7,0 0 4,0 0 1,0 0-5,0 0 1,0 0 8,0 0-4,0 0-5,0 0-12,0 0-3,0 0-4,0 0-9,0 0-7,0 0-5,0 0-9,0 0-15,0 0-14,0 0-17,0 0-14,0 0-23,0 0-23,0 0-34,0 0-22,0 0-32,0 0-221,0 0-506,8-13 223</inkml:trace>
  <inkml:trace contextRef="#ctx0" brushRef="#br0" timeOffset="2185.8008">20690 6174 39,'-5'0'104,"5"0"-10,0 0-5,0 0-7,0 0-1,0 0 1,0 0-9,0 0 2,0 0-9,17 3-7,-1 3-4,3-1-1,8 3-7,1 0-2,0-2-6,11 6-3,3-2-11,-3 0 0,6-3 6,3 4-5,-1-2 0,2-1-7,23 4 4,-5-4-4,-17-1 3,20 1-15,-19 1 1,19-2 5,-1 3 2,-20-4-4,20 3-4,-21-4-3,2 2-16,20-1 8,-21-1 7,16 6 4,-18-5-22,-1 1 14,2-2 0,-3 0-4,0 1 4,-4 0 1,1-3-2,-1 0-1,-11-1-4,-1 0 7,-2-2 2,1 1 1,-1-2 2,-4-3 1,-2 4-6,-7-1 0,1 1 11,-2-2-1,-5 2-5,2-2 6,-1 1-6,-4 0 13,2 1-3,-1-1-2,-2 1-5,-4 0 3,7 0 1,-7 0-11,4-2 2,-4 2-9,6-2-11,-6 2-1,0 0-16,0 0 8,4-3-16,-4 3-24,0 0 4,0 0-9,0 0 8,0 0 5,0 0-7,0 0 8,0 0-9,-22 1-13,13-1-50,-5-1-138,3-1 61</inkml:trace>
  <inkml:trace contextRef="#ctx0" brushRef="#br0" timeOffset="3597.4934">2891 7256 30,'0'0'65,"8"4"6,-8-4-11,9 0-6,1 1 0,-2-1-3,7 1-8,0-1 11,9 1-2,-2-1 1,4 0 3,1 0 2,2 0-8,10-1-3,2 1 2,0-1-4,3 2-2,-2-1-4,-1 1-9,5-2 2,-3 2-4,0-2 2,0 2-1,2-1-4,3-1 3,-2 0 1,-1 1-8,3-4-2,2 4-3,-1-1-1,0 1-3,0-3-5,1 6 5,-1 1 0,-1-8-2,-2 5-2,-1 4 8,-1-5-12,4 1 4,0-1 3,-2 0-2,1 0 1,3 2-6,-2-2 6,3-2-10,15 4 4,-19 0 6,-2-4-2,3 2-5,-2 0 6,-1-2-2,3 4-7,-3-2 3,2 0 1,-4 0 0,1 0-4,1 2-1,0-4 2,-1 4 3,-3-2-7,2-2 2,-3 2 2,0 0-4,-1 0 7,0 0-4,-9-2-1,9 0 6,-9 3 0,8-2-5,-9 0 4,2-2-4,-4 2 2,0 1-4,1 0 9,-3 0-3,1-3-3,-2 3 3,-2 3 1,-5-3 2,-1 0-2,-2 0 7,0-3 4,-5 3 1,2 0 5,-4 0-9,1-3 3,-1 3-4,-1 0 10,-1 0-9,-5 0-6,7-1 4,-4 0-5,-3 1 1,6 0 6,-6 0-9,4-2 1,-4 2-13,0 0-11,0 0-28,0 0-3,3 4-13,-3-4-5,0 0-19,-10 13-25,0-9-97,-8 11-226,-5-3 100</inkml:trace>
  <inkml:trace contextRef="#ctx0" brushRef="#br0" timeOffset="4239.1346">2657 8623 61,'-4'-1'161,"4"1"-16,0 0-24,-4-2-19,4 2-7,0 0-9,0 0-2,25-5-4,-5 5 1,6-1 2,13-3-4,3 0-3,0-1 9,26 0 3,-19 0-1,19-5-4,1 3 0,2 1-4,0-5-9,5 1-7,-4 8-4,4-1-9,-3-2 1,-2-1-9,1 3 1,-2 3-6,-1-3-5,-22 1-2,5 3-4,-4 0-2,-1 2-4,0-2 0,-9-1-3,-10 0 1,-1 2-5,-5 2-5,-6-4-10,-2 0-15,-4 1 2,-2-2-11,-2 2-4,-2-2-1,0 2-12,-4-1-16,0 0-23,0 0-13,0 0-20,0 0-18,-28 0-7,11-1-17,-5 1-83,-4 0-259,-3 0 114</inkml:trace>
  <inkml:trace contextRef="#ctx0" brushRef="#br0" timeOffset="4777.3356">2674 8690 142,'-4'0'207,"1"2"-16,-1-1-28,4-1-8,-6 4-10,6-4-25,0 0-15,0 0-5,0 0-11,0 0-3,20 0 4,0 1-5,8-1-2,10-2-9,7 1-1,0-4-13,26 1-3,-4-3-2,-17 4-8,24-2-3,-1 4 4,-1-1-13,0 0-3,-3 0-2,-3-1-3,-19 3-3,25 0-3,-3 0 4,-23-2-15,1 1 7,-1 0-2,-1 2-1,0-2-1,-3 1-2,-12 0 0,0-1 1,-4-1-5,-3 0 2,-2 2 0,-7-1-2,-4 2 9,-1-1-11,-1 1 2,-1-1 6,-4-1 6,2 2 13,-5-1 2,7-1 14,-1 2-5,-6-1-4,4-2 0,-4 2 0,6-2-7,-6 2-3,0 0-2,0 0-2,0 0-1,0 0-5,0 0 0,4 2-3,-4-2 0,0 0-1,0 0-4,0 0-2,3 2 1,-3-2-2,0 0-3,0 0 1,0 0 0,0 0-1,0 0 0,0 0 2,0 0-2,0 0-3,0 0 2,0 0-1,0 0-7,0 0-1,0 0-5,0 0-5,0 0-5,4-4 0,-4 4-7,0 0-5,0 0-9,0 0-6,0 0-14,0 0-14,0 0-13,0 0-19,0 0-20,0 0-22,0 0-12,0 0-44,0 0-128,0 0-361,0 0 160</inkml:trace>
  <inkml:trace contextRef="#ctx0" brushRef="#br0" timeOffset="634091.0246">4455 7999 29,'-3'-10'165,"0"2"-6,-1-1-2,0 1-11,1-2-7,0 1-1,0-1-4,-1 3-10,0-4-7,-1 2-6,0 0-4,-2 0-9,1 1-13,-1-1-9,0-1-5,0 3-8,-3-2-5,-1-3-3,1 1-9,-1-1 0,-1 2-4,4 4-7,-3-6 0,-2-1-2,-1 3-9,-1-5 3,-2-2-2,3 8-8,-5-5 3,5 4-5,-6-4 3,2 0 2,-6 2 5,3-1-1,-6 1 0,2-1-4,-2-1 3,0 4 0,-1-2-1,-8-5-5,-2 5-4,9 4 4,-11-4-7,11 3 1,-9 2-1,2-6 5,6 5-5,-11 0-2,13 1-1,-1-1 3,-11 1 3,9 2-8,-7-2 2,0 2 1,10 1-1,-13-4 23,2 4-7,10 3 1,-10-2-5,11 1 1,-9-1-2,6 3-2,2 0-1,-2 3 1,2-2-2,0 3 0,2-4-5,-4 3 2,6 1 0,-2 2-4,-2-2 0,3 0-1,-2 1-3,1 3 5,-1-1-3,1-2-2,-1 3 0,1 1-3,-9 3 1,12 0 2,-2-4-2,1 1 2,1 5-3,0-1-2,0 3 2,3-1 5,0-3-10,1 2 8,1-2-3,0 3 0,7-2 4,0-2-4,-5 4-2,6 1 3,-5 0-7,7-2 5,0 3 0,-2 0 0,0 2-1,-1 2 6,4-5-6,-2 6-1,2-5 3,1 0-3,-2 2 3,5 2-4,-3-3 5,1 2-1,1-2 2,5 2-3,-2-2-3,2-1-2,0 3 5,0-2 2,2 1-3,2-1-1,-1 0-1,-2 1 9,6-3-6,-3 2-1,3-2 6,-1 0-3,5 5 3,-2-6-6,-1-1 1,0 1-8,3-1 9,4 6 1,-4-8-4,3 5 4,3-1-6,-3-6 7,5 7 1,-1 0 1,0-7 1,3 4-3,2-1-2,1-3 1,0 4 4,1-2-4,2 1 4,-2-3-2,2 0 0,0 0 0,-2 2-3,3 1 6,-2-4-3,-1 3 0,-1-4 2,4 1-5,-2 3 2,2-6-1,-1 3-2,2-2 10,9 0-10,-9 1-1,11 1 9,-2-2-7,-10-1 1,2-2-3,9 3 2,-9-2 8,1-1-8,-2 0-3,8 3-2,-9-1 1,2-1 1,-2-2-2,0 3 0,3 1 4,-3-5 0,12 3-4,-9-5 3,7 0 0,1 4-7,-1-1 9,-8-1 0,8 1 4,1-1-4,0-2 5,0 2-5,-10-1-1,9-1 0,0-2-5,-11 2 3,2-1-3,1-4-3,0-1-1,-2 3 3,-3-2 2,2-2-3,3 2-2,-3-3 8,-2-3-4,2 1-1,-3-2 3,-2-1 1,2 0 6,0 1-5,-4-3 1,-2-2-2,2 3 0,-5-2 3,2-7 0,-3 2 1,2 2-4,-2 0 5,-6 5 2,2-3 1,0 2-3,-3-4-1,0 1-1,4-5 4,-9 6 6,2-2-1,0-6-1,-2 8 3,2-8-1,-4 4 2,3 2-1,-5-5-2,2-1 8,-1 1-3,-3 5 0,1-8-1,0 0 5,-1 1-4,-4-1 2,3 8 12,-2-5-8,0-1-2,-3 3 0,0-3-6,-1 3 3,-2-3-2,-1 1-3,-2 6 2,-2-4-5,-4 1-4,-2 0 6,2 2-2,-11-10-2,8 12 1,-10-7 2,7 9-6,3-1 0,-14-1 1,0 0-4,3 2 0,-4 3 1,13 2 0,-17-3-5,7 2 3,-1 1 2,-1 2 0,2-3 1,-1 2-2,-2 3-1,0-3 2,2 2 0,0 1 2,0 0 1,1 0-5,-2-5 3,9 7 1,-8 0-5,-1-2 0,8 3 1,-9-1-1,2-1-3,10 4 4,0 0 2,-3-1-5,3-1 3,-12 1-7,12 2 9,1 0-2,-2 0 1,2 0 2,-1 2-4,-1 1 4,-1-3 0,2 2-1,0 3 1,2-3-4,-1 1 1,-1 0 2,0 4 5,1 0-8,2-3-1,-2 4 2,3-1 0,-3 3 1,3 0-1,2-1-3,2 1 5,-1 4-2,-3-3 0,7 2 0,-4-1 0,1 4-5,2-6 6,4 3 0,-3 5 0,0-3 1,-4 1 9,7-1-8,-1-3-3,3 1 2,1-2 1,0 4 3,-1-2-5,-3 8-5,-1-5 6,5-2-2,-3 4 3,1 1-8,5-2 2,-5 3 5,5-4-4,0 4 4,0 2 0,1-5-25,0 8 11,2-6-4,0-2 1,2 4 5,-1-3-3,2 7 4,-3 0 2,3-9 1,2 5-2,-2-3 3,2 1-1,3 1 1,-1-2 2,3 7-1,-1-5 2,0-1 0,2 5-1,1 0 4,4-2-2,2 0-2,0-1 2,-1 1-2,5-2 6,4 5-3,-2-6 3,-1 2 0,0-1 9,3-2-12,6 3 8,-7-5-7,5 0 6,2-2-7,-2 2 4,12 3 1,-2-3-3,-8-6 7,11 5-8,0-2 2,-3 1 1,-5-4-5,8 4 3,1-3 2,-12 0-1,11-1 0,-10-3 6,12 3-8,-2 2 3,-11-5 2,12 1 0,0 1 4,-9-3-7,9 0 1,1 1 9,-1-2-13,-8-1-2,10 1 6,0-1-4,0-3 1,0-1 2,2 1-2,-4 1 1,0 3 2,-1-2-3,1 1 4,-9-4-3,9 3 5,-9-3-5,11 1 9,-3-2-11,-9 3 6,11-4-6,-12 1 1,11-3 5,2 1-1,-3 0-2,2 2-5,-11-2 4,-4-1 0,15-2 1,-12-1 3,13-1 0,-17 2-5,4 0 2,-1 0 1,-2-2 5,-2 1-8,1-3 4,-2 1-1,-2-1-1,1-4 3,-4 1-4,1 2 5,-1-5-1,-4 3 0,4-3 4,1-2 2,-5 4 3,2-3 1,1-3-2,-1 0 1,0 4 1,3-6 0,0 2 6,-1-4-8,-3 1 6,-1-2 0,1 1-1,-2-1 5,1 0 6,-3 1-8,1 3-6,-1-3-4,1-2 8,-4-1-7,-1 0 6,3 1 6,-2-3-4,-2 1 1,1-1-3,-2 0 6,3 3-1,-3-3 8,-2 3-14,-1 1 6,2 1-8,-3-3 4,0 8 2,0 2-10,-4-8-2,2 8 1,-2 1 2,0 2 2,1-1-4,-4-2 1,0 3-7,0-1 4,-1-2-5,-2 5 5,0-1 0,-3 0 0,2 2-3,-5 0-4,-2-4 5,0 3 0,-5-1-10,2-1 6,-3 4-4,-1-2 1,-2-1-1,0 2 1,-11-3-4,1 0-1,8 6-3,-13-6 2,-2 5-5,6-3 0,-4 0-1,0 1-6,2-1 12,-2 2-2,5 0-2,-4-4 3,3 5 15,-1 1-16,12 4-1,-1-4 1,0 1 2,0 4 2,1-1-1,0-2 0,2 1-1,-1 4-7,2-2-6,-1 1-6,1 0-4,-3 2 1,-1 0 4,4 2-5,2 0-4,-4-4 7,4 4-8,-1 1-3,-2-8-2,-2 5-1,1 5-2,1-5-1,0 1 2,-2 0-4,-1 2-3,0-2 1,0-1-5,2 2-10,-3-4-17,2 4-23,-1-1-38,-11 3-40,9-3-24,-11 2-155,-1 1-389,11 0 173</inkml:trace>
  <inkml:trace contextRef="#ctx0" brushRef="#br0" timeOffset="635979.9965">3870 8424 45,'-10'0'105,"0"0"-2,5 3-7,-1-1-7,-1-1 2,3 0-8,-2 0-3,1 0-7,0-1 6,3 3 1,-1 0-13,3-3 3,-6 0-2,6 0 0,-4 3-4,4-3 3,0 0-16,0 0-11,0 0-4,-3 1 4,3-1-1,0 0 8,7 6 16,0-2 9,0-4 3,3 3 12,6 2-7,6-1-3,2-1-11,4-1-1,2-2-4,-1 0-7,9 7-3,2-2-1,-12-1-10,3 0-2,-1-3-9,-1 3-2,-1 0-25,-3-1-14,0-3-14,-3 2-24,-1 0-20,-8-2-21,-2 1-5,-1-4-17,0 3-10,-2 0-29,-2 0-146,-6 0-323,1-1 144</inkml:trace>
  <inkml:trace contextRef="#ctx0" brushRef="#br0" timeOffset="636233.2056">3801 8536 129,'-4'1'126,"4"-1"-13,-3 1-20,3-1 5,0 0 13,0 0 5,0 0 5,11 2 2,-1-2-10,6 3-6,-1-3-1,4 2-9,6-1-2,-3-1-12,1 1-11,1-1-5,1 5-3,1-3-8,-5-1-8,1-1-4,-5 2-14,-3-2-29,1 1-15,0 3-29,-7-2-11,2-2-30,-4 0-11,0 1-21,-3-1-2,2 2-10,-2-1-100,-3-1-245,0 0 110</inkml:trace>
  <inkml:trace contextRef="#ctx0" brushRef="#br0" timeOffset="636445.7686">3760 8636 86,'0'0'108,"0"0"-7,0 0 1,0 0 10,10 5 2,-3-2-10,3-2-2,4 1-14,7 0-8,0 1-5,1 1-13,5-4 3,-1 3-5,-1 2-8,0-1-3,1-3-7,2 3-6,-1-2-23,-3 1-23,-3-2-18,-4 2-34,4-2-34,-4 2-114,-4-2-226,-3-1 100</inkml:trace>
  <inkml:trace contextRef="#ctx0" brushRef="#br0" timeOffset="636736.1832">3766 8768 45,'4'0'139,"5"2"-3,-1-2 0,2 2-12,3-2-10,3-2-6,5 4-10,2-2-9,-1 0-4,3 1-6,1-1-7,-2 2-10,3-2 2,-2 1-14,0-2-9,-3-1-4,-1 2-27,-4 2-10,-3-2-31,-6-2-11,2 1-20,-1 2-11,-5-1-18,2-1-4,-6 1-88,5-2-197,-5 2 87</inkml:trace>
  <inkml:trace contextRef="#ctx0" brushRef="#br0" timeOffset="637003.5342">3741 8816 112,'8'8'140,"-4"-7"1,6-2-10,0 1-20,3 1-6,2-2 4,6 0-11,0-1-9,-5 1-2,8 2-5,-3-3-9,1 2-6,1-1-9,-7-1-9,5 1-3,-6 0-5,1 1-4,-2 0-6,-1 0-13,-1 0-5,-2-3-10,1 3-16,-5 0-8,-1 0-1,1 0-24,-3-3-7,1 2-14,-1-2-25,-3 3-32,1-2-77,-1 2-217,0 0 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13:43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4015 2034 34,'0'0'47,"4"0"-7,-4 0-7,0 0-2,0 0-2,0 0-8,0 0 0,0 0 2,0 0 0,0 0-1,0 0 0,0 0 2,0 0 0,0 0-6,0 0-5,0 0 9,0 0-5,0 0 14,0 0-20,0 0 7,0 0-13,0 0 8,0 0-1,0 0 4,0 0-6,0 0 0,0 0 3,0 0-5,0 0 10,0 0 1,0 0 3,-1 9 0,1-9 1,0 0 7,0 0-10,0 0 13,0 0-4,0 0 3,0 0-8,0 0-9,0 0 7,0 0-4,0 0-5,0 0 9,0 0-25,0 0-22,0 0-25,0 0-32,0 0-54,0 0-147,-3 8 65</inkml:trace>
  <inkml:trace contextRef="#ctx0" brushRef="#br0" timeOffset="804.9957">4011 2082 44,'1'-10'138,"2"1"-12,0-6 0,-2 6-5,2 0-1,0 0 0,-3 5-10,1-1-10,2 1-6,-3 4-21,0-7-7,0 7-3,0 0-15,0 0-1,0 0-6,0 0-4,-4 16 3,4-3-7,-6 1 2,5 2-5,-5 4-9,2 4 9,-1-7-5,-2 0 6,-1 9 1,-1 6-6,0-5 6,-4-2-3,5 6 11,-5 0-7,2-3 0,-4 2-1,3-4-7,-2 0-5,3 1 9,-3-4-10,1-2 4,5-6 0,2-6-9,-1 2 5,4-2-5,-1-5-2,1 3 6,0-4 1,1 1 22,2-4 12,0 0 2,-6 0-3,6 0-18,-4-14-2,5 2-2,2-2-7,-3-5-1,1 2-8,4-8-2,0 8-1,-1 0-5,2 0 0,3-4-2,0 5 1,-2 3-4,3 3-3,0-2 2,-3 4-10,0 4 11,7-1-8,-4 3 6,0 1-2,4 2 1,-1 8 2,1-4-2,-1 2 0,-1 1 1,1 1-4,0 2 5,-1-2 4,-2 0-6,1 3 2,-2-5-7,1 3-11,-2-1-12,-1-3-19,0 4-3,2-6-13,-3 3-10,-1-3-28,2 0-12,0-2-11,0-1 2,-1 1-6,-1-2-21,-5 0 1,10-3-82,-6-2-249,-1-2 111</inkml:trace>
  <inkml:trace contextRef="#ctx0" brushRef="#br0" timeOffset="1312.0905">4187 2331 62,'0'-7'72,"3"0"13,-2 0 0,2 2 9,-3 5-10,4-8 2,-4 8-13,0-9-10,0 9-4,0-5-2,0 5-2,0 0-23,3-7 6,-3 7-1,0 0 25,0 0 2,0 0-7,0 0 7,17 9-1,-10-7-1,2-1-3,0 2-4,0-1 7,2-4-16,-1 2 2,3-3 0,-5 0-4,2 0 2,4-5 2,-7 4 3,7-5 11,-9 2-6,3 2 6,-3-3 3,1 1 8,-3 3 8,1-4-3,-1 4 1,-3-1-5,0 5-1,4-4-19,-4 4 0,0 0-12,0 0 0,-21 1-8,8 8-3,1 2-6,-5 5-2,4 3-5,-4-1-2,7 2-3,2-4-5,1-1-5,4 2 5,-1-1-9,1-1-5,6 2 0,-2-7 1,5 5-3,1-1-2,1-3-7,4-2-2,3 0-7,1-7-5,5 0-5,1-4-8,2-3-5,-1-2-4,5-3-4,-6-4 13,-2-10-1,1 9 3,-1-10-2,-3 0 9,0 0 6,-4-7-3,-2 4 23,-1 1 2,1 5 22,-4-2 6,-1 9 16,-4-3 4,1 10 19,0-2 5,-3 1 9,1 2-12,-1 3-6,0 4-19,3-6-4,-3 6-8,0 0 0,-8 19-7,1-5 7,-2 11 1,1 4-9,1 2 0,3-1-1,-1-2-4,-1 6 2,5-7-5,1-1-3,1 1-2,3-7-12,-2-2-8,4-2-5,-2 0-11,2-1-1,-2-5-11,3-1-14,-4-3-9,4-2-19,-1-2-11,-1 0-29,-5-2-23,14-8-34,-7 1-24,-1-7-105,-1 5-337,1-10 149</inkml:trace>
  <inkml:trace contextRef="#ctx0" brushRef="#br0" timeOffset="1468.202">4604 2244 106,'0'0'155,"0"0"-17,0 0-5,18-2-21,-4-3-13,3 5-3,4-5-50,-6 3-35,8-1-49,0 1-1,-2 0-29,3 1-58,-4 3-135,-5-2 60</inkml:trace>
  <inkml:trace contextRef="#ctx0" brushRef="#br0" timeOffset="1715.2104">4960 2193 151,'0'0'247,"-5"-13"-13,0 10-15,1 0-23,0-1-21,4 4-12,-10-3-22,10 3-11,-14 8-21,8 2-5,-1-1-10,3 6-10,-3-1-11,4 2-4,2 9-3,1-9-10,3 2-2,0 1-9,2-2 0,1-3-2,2 5-7,-1-6-6,-1 4 4,0-7-10,-4 1-4,1-1 5,0-3-5,1 0-2,-4 3 3,-4-5-4,-2 5 2,-2 2-2,-2-4-5,-3 1 2,-2-3-1,1 1-11,-3-3-5,0 0-18,2 1-8,-2-5-22,5 3-13,-5-3-33,8 1-30,0-2-41,1-1-47,0 1-127,8 1-369,-5-5 165</inkml:trace>
  <inkml:trace contextRef="#ctx0" brushRef="#br0" timeOffset="2012.0716">5622 2010 123,'-11'-10'260,"2"1"-17,3 2-29,0 3-20,2 0-29,-2 4-12,3 0-22,-5 9-7,-2 14-11,0 3-17,2 4-1,-1 3-10,-2 21-9,1 1-7,-7 24-1,7-26-5,0-2-5,-5 29 0,5-31-5,-3 3-8,0-3 2,1-5-1,-1 2-4,1-15-5,2 1 0,-3 1-5,3-6-2,-1 4-4,-1-6 1,2-1-3,2-7-17,0 0-23,2-7-33,2 1-24,0-3-37,1-3-67,0-5-226,3 0-436,0 0 192</inkml:trace>
  <inkml:trace contextRef="#ctx0" brushRef="#br0" timeOffset="2330.7941">5349 2385 71,'-3'-8'227,"6"6"-4,-6-5-21,3 7-17,-1-5-21,1 5-24,0 0-14,1-7-20,-1 7-5,7-4-3,-7 4-16,16-1-5,-2-2-1,7-1-12,3 1-3,4-2 5,-4-2-5,0 2-6,0-2-3,0 0-3,1 2 1,-2 0 0,-3 0-4,-4 0-1,-3 0-5,-2 5 2,-4-2-1,-1 1 1,-2-2-6,-1 0-6,-3 3-3,8 0-3,-8 0-10,5 7 14,-7-2-3,1 8 4,-1-1 4,-3 2-6,2 5-1,-1-2-4,1 0 0,0-3-2,0-2-5,3 1 4,-1 0-8,0-3-4,3 1 3,4-1 6,-3-2-14,1-3-19,4 0-27,2 0-32,4-3-35,1 1-53,-1-8-30,3 0-51,-3-4-128,4-3-403,0-6 179</inkml:trace>
  <inkml:trace contextRef="#ctx0" brushRef="#br0" timeOffset="2443.9714">5908 2143 67,'-3'-6'163,"-1"-2"-21,3 2 0,-2 2-28,3 4-43,-1-6-60,1 6-24,0 0-51,0 0-42,0 0-115,0 0 52</inkml:trace>
  <inkml:trace contextRef="#ctx0" brushRef="#br0" timeOffset="2767.7281">5882 2296 132,'-5'-5'293,"5"5"-25,0 0-29,0 0-27,0 0-21,16-4-20,-5 5-11,-1 4-16,3 2-13,-4 2-11,3 1-8,-5-2-9,0 7-9,-4-5-1,-1 2-2,0 0-2,-4-2 7,1 0-5,0-2 1,-4-1-10,4 1 2,-2-3-4,0 2 10,1-5 5,2-2 10,-3 5 7,3-5 9,0 0-11,0 0-10,0 0-18,0 0-8,5-27 0,2 10-20,3 3-8,3-7-9,-2 8-13,3 1 0,-1-2-5,1 11-4,-1-5 3,1 1-1,-4 6-6,5-3-12,-5 4 1,0 1 3,1 3-21,-1 1 14,-3 0 0,-1 3-10,1 2-3,-2-4-11,-2 6-11,1-4-21,-1 3-21,0 2-24,-2-1-38,-1-1-29,-1 6-37,1-6-55,1-2-34,1 2-193,-2-4-531,1 4 235</inkml:trace>
  <inkml:trace contextRef="#ctx0" brushRef="#br0" timeOffset="3176.8867">6428 2377 151,'10'-14'212,"0"-11"10,-2 1 1,-4 8 5,1 3 0,0-7-9,-5 9-5,2 1-13,-2 1-19,-2 4-26,1-1-18,-6 2-11,7 4-9,-18 4-17,6 4-13,-6 8-8,-3 4-18,4-1 6,0-4-9,3 4-11,4-5-4,6 2-9,-4 0 1,7 1-4,0-7-7,-2 2-2,6 1 1,-3-6-4,2 2 2,3-4-1,1-2-2,1 3 7,4-6-7,3-2-2,1-5-3,0 0-5,6-7 3,-3-6 1,2-2-4,-2-3 6,6-15-11,-4-1 1,-6 9 1,3-15 0,-6 13-3,2-9 1,-7 13-4,0 0 7,-1 6 16,-3 7 2,0 5 34,-1 1-9,1 4-13,-2 2-10,0 5 3,0 0-12,0 0 1,-18 24-3,6 4 1,-1 4 1,-4 11-5,1 2 6,6 0-9,2-11 5,0 1 0,4 0-12,4-4 5,3-2 0,-2 0 3,5-11 0,2 8-6,-2-10 8,4-5-7,2-1-8,3-4-13,0-1-16,-1-5-28,2-2-19,-1-3-31,3-7-28,2 2-35,0-5-36,-2-4-45,-2 0-39,-5 6-161,-1-1-490,0 1 216</inkml:trace>
  <inkml:trace contextRef="#ctx0" brushRef="#br0" timeOffset="4203.0437">7527 2193 268,'-3'-12'279,"1"-5"-27,0 8-19,-1 6-31,3-3-19,-4 5-15,4 1-28,-17 3-7,4 7-19,-1 8-9,-6 2-9,2 2-13,2 2-8,1-1-10,2 2-3,3-1-10,3-8-6,0 6-4,1-6-11,4 0 4,2-4-13,0-2 0,1-2 0,3-4-3,5 2 5,-3-7-10,9 1 2,-2-3-4,8-10-6,-1 4 5,2-7-11,-2 2 1,1-6-3,-4-7-2,1 3 5,-2-3-2,1-1 2,-3 8 6,-4-4 7,0 11 12,-4 0 13,0 5 9,-3 3 2,0-1-11,-2 3-10,-1 3-6,2-5-6,-2 5-1,0 0 4,-3 19-5,-3-2-3,0 3 2,2 3-3,-1-5-2,0-1 1,3 9-5,0-9 6,2 1-11,4-2 9,-2 0-7,1-4 7,2-1-4,1-5-7,1 2 8,-1-1 1,2-5 5,3-1-4,3-4-2,-2-2 2,6-9-3,-3 2-2,1-5 6,-1-10 3,1 6-4,-3-10-10,-1 1 8,-2 0-5,3 2 2,-2-1 1,-1 6 5,-4 3 3,-1 5 26,-2 5 21,1 0-6,-4 4-2,2 1-10,-2 2-18,0 3-8,0 0 2,0 0 2,-10 20-5,-3 1 2,1 6 1,0-2 3,2 7-5,0-4-8,2 0-2,2-3 4,2 2-4,4-1 0,-1-9-1,5 2-5,0-1 3,2-4-4,-1-4-4,5-1 3,-1-6-1,4 4-4,2-8-6,-1-3 0,6-4 2,-1-3-1,0-1 0,-1-8 4,0-2 1,-2 1-1,-1-11-1,-1 1 4,0 0 0,-2-1 6,-1-1 5,-3 5 2,0 4 13,-5 10 19,1-1-3,-2 5 1,0 3-18,0 2-2,-1 1-13,-1 4 3,0 0 4,-9 16-4,1-1 3,-1 12-1,-5 2 1,3 4-4,-3 9 3,4-13-8,0 2 7,6 1-3,-2-3-8,5 0 2,2-3 0,1-1 1,2-7 2,4-3 2,-1 0-5,5-5-9,-3 4-10,0-9-20,1-2-3,1-3-10,1 0-25,4-6-16,-2 2-11,-1-9-28,1 4-17,4-7-13,-2-2-31,2-4-20,-6 5-33,-4 4-154,2 0-434,-3-2 192</inkml:trace>
  <inkml:trace contextRef="#ctx0" brushRef="#br0" timeOffset="4718.583">9038 2146 21,'1'-6'263,"2"1"-30,-3 5-30,0 0-21,0 0-15,-12 16-20,3 5-4,-3 5-7,0 6-5,0-6-15,2 6-6,-1-3-13,1 0-7,1 0-9,5-5-7,1-5-7,3-2-6,0 0-4,0-2 2,3-1-14,0-4 2,4 0-1,0-3 14,5-2-4,3-5 11,8-7-3,1-1 0,0-3 2,0-6-2,8-10 6,-3-5-15,-9 10 4,4-19-14,-5 13-1,0-16-5,1-2-8,-8 14-2,-3-2-9,-1 5 14,-4 6-10,2-2 12,-6 10-17,3 6-3,-3 2-9,0 2-10,0-2-37,0 4-30,0 3-35,0 0-17,0 0-26,-13 15-40,9-3-46,-2 2-206,-2 11-476,3-11 211</inkml:trace>
  <inkml:trace contextRef="#ctx0" brushRef="#br0" timeOffset="5062.1257">9308 2225 87,'6'-7'217,"0"4"-24,-2 1-23,2-1-15,-6 3-10,8 8-16,-2 4-9,-4-1-11,3 7-5,-4-1-7,2 9-10,-2-1-4,-2-6-11,-2-1-4,0-1-4,0-4-7,2-1-6,-2-4-5,3 1-1,-4-1 1,3-6 26,-1 2 25,2-4 7,0 0-11,0 0-7,0 0-16,7-22-2,0 5-12,3 0-1,0-8-12,1 3-11,3 0 2,-1-2-6,2 5 2,1 2-8,1 2-2,-4 8-8,-4 1 4,1 5-9,1 1 5,2 8-3,-3 0 2,-3 1 3,3 8-2,-4 0-1,-1-1-2,-3 11 4,2-4-3,-3 5 3,-1-12-5,-1 8-2,-2-7-16,3 0-17,-1-3-18,-1-2-44,2-2-30,0 0-44,0-4-35,2-2-32,3 0-160,-5-4-422,13-2 187</inkml:trace>
  <inkml:trace contextRef="#ctx0" brushRef="#br0" timeOffset="5235.8912">9742 2259 21,'3'-5'264,"-3"2"-14,2-4-26,-2 7-27,0 0-22,0 0-13,0 0-5,-12 20-17,5-8-13,-7 7-9,7-4 1,0 4-19,1-4-10,1 1-7,1 1-10,2 0-9,1-2-6,1 2-4,1-5-7,1 0-3,3-2-20,2-6-31,3 4-32,1-8-60,3-1-40,9-1-65,-2-7-147,-9 1-379,7-6 167</inkml:trace>
  <inkml:trace contextRef="#ctx0" brushRef="#br0" timeOffset="5551.6413">10085 2075 221,'2'-3'337,"1"0"-41,0-1-36,-3 4-28,0 0-29,0 0-21,6 12-7,-12 3-21,3 2-16,-7 9-5,1 3-15,-1 3-10,-3-4-10,0 2-13,5-2-3,-1-5-14,0 6-3,1-4-5,4-7-18,0 1-2,3-8-20,1 2-17,0 0-9,3-4-23,2 1-20,1-5-28,2 1-38,3-7-52,5-4-47,-1 3-197,-2-4-444,0-5 196</inkml:trace>
  <inkml:trace contextRef="#ctx0" brushRef="#br0" timeOffset="5681.1749">10106 2215 144,'0'0'227,"-2"-2"-26,2 2-15,0 0-18,-3-10-36,3 10-6,0 0-15,20-7-16,-7 5-52,7 2-43,5-3-43,-3-3-60,1 2-112,-7 2-232,6-2 103</inkml:trace>
  <inkml:trace contextRef="#ctx0" brushRef="#br0" timeOffset="6084.6381">10576 2057 135,'0'0'259,"2"-2"-37,-2 2-24,0 0-21,0 14-1,-3 3-6,-3 0-7,-1 15 4,0-3-10,-10 16-4,4-17-13,-2 17-21,-1-13 0,4-5-14,-1 2-6,0 0-6,2-2-12,-2-2-3,5-9-6,1-2 1,0 1-3,3-5-4,-2-1-4,3-2-1,-1-2 18,1 0 24,1-2 28,2-3 32,-2 6 23,2-6 3,0 0-16,-3-14-23,3 1-17,4-5-15,-1-8-16,5-3-13,0-3-7,5-13-12,2-5-5,0 1-9,-1 6-7,5-2-5,-1 3-9,-4 11-5,3 1 2,0 4-20,-3 0 0,6 6 2,-4 3-13,-3 8 0,1-1-2,3 5-6,-5 0 2,2 5-10,0 6-11,-3 0-10,2 2 2,-3 4-13,-5-2 8,-2 6 3,-3 1-4,-3 0-11,-4 8-5,-4-4-17,-5 6 1,-2-6-10,-4-1 7,0-5-3,0 1-6,-2-1-2,0-6-12,3-1-7,1 1-12,6-4-19,3-3-26,2-1-27,0 1-42,9-2-42,-8-3-241,8 3-556,0 0 247</inkml:trace>
  <inkml:trace contextRef="#ctx0" brushRef="#br0" timeOffset="6369.2671">10628 2160 209,'9'-1'218,"-9"1"0,10 1-3,-2 2-14,0 4-5,2-2-17,3 1-7,-3 9-13,0-2-17,3 8-7,-3-9-14,-2 5-6,-1 0-12,-3 2-11,0-1-2,-2-1-12,-2-1-6,0-4-2,-2-5-11,-1 5 1,-1-5-8,0 0 5,0 0-4,1-3 6,0 0 19,3-4 1,0 0 15,0 0-21,-10-12-10,8 5-1,1-3-14,2-3-6,3-5-4,1 3-4,5-7-2,-2-2-5,5 10-4,-1-9 5,0 9-11,-1 0-10,5 4 5,-1-4-14,0 6 10,0 1 1,-4 2-1,3 0-12,-5 4-6,0-2-32,2 3-31,-4 0-41,0 0-47,1 4-58,-1-1-51,-2-1-232,1 3-545,-2-2 241</inkml:trace>
  <inkml:trace contextRef="#ctx0" brushRef="#br0" timeOffset="6681.0271">11090 2202 247,'-1'-8'285,"1"8"-23,0 0-29,-2-5-25,2 5-22,0 0-20,0 0-11,-15 14-14,5-4-13,0-1-11,-2 1-12,2 4-5,-1-4-15,3 4-8,1-2-10,2 1-7,-1-3-5,3 2-10,0-2 3,3-3-10,0 1-2,0 1-2,5-5-4,0 4 7,2-4-7,0-1 5,3 0 1,0-1 15,4-4 0,-1-1-1,0-2 12,1-2-8,-2 0 8,1-2 1,-2-4-10,1-2 0,-5 1-8,3-10-3,-4 1 4,0 7-5,-2-1-5,-4 0-3,0 2-7,0-1 0,-4 1-13,-2 0 0,0 6-16,-2-4-14,-2 2-28,-5 4-16,4-1-16,2 5-18,-2-1-40,0 6-33,2-2-58,-1 3-47,2 3-188,0 0-500,2 2 221</inkml:trace>
  <inkml:trace contextRef="#ctx0" brushRef="#br0" timeOffset="7308.5696">11508 2265 240,'3'-16'274,"-3"8"-15,3-3-12,-3 0-17,0 2-13,0 0-16,0 1-11,0 1-13,0 2-22,0 5-20,-3-7-15,2 3-10,-5 1-13,6 3-13,-21 3-11,7 1-8,0 6-3,-4 2-7,3-6-5,3 5-7,2-1-6,-3-2-13,2 3 8,4-1-11,2-1-4,2 1-4,0-1-2,0-1-1,2 0 0,2-2 1,-1-1 1,6 2-9,2-2 12,2-3-10,4-3 4,3 0-6,5-1 5,-3-3 0,3-5 3,1 1-4,-3-10-2,4 1-1,-3-1 2,0-5 1,-2 3-4,1-7-1,-4 2 1,-1 0 0,-2 5 7,-7 4 3,-1 6 15,1 1 11,-2 3-2,-1 0-6,-2 2-3,1-2-16,-2 5 4,0 2-7,0 0 3,-23 14-5,9 5 1,-3 0-7,3 3 7,-1 0 0,1 5-1,2-3-5,3 5 2,6-10-3,0 9 0,0-3 5,6-5-4,-2 0-2,2-6-3,3 2 3,1-1-8,0-3 3,0-5-10,5 1-7,-5-4 1,5-4-1,-2 0 3,2-3-3,2-3 2,-1-2 8,-2-4-8,2 0 3,4-6 3,-3-2-2,-6 5 6,6-7 3,-6 5-4,1 3 18,-4-1-1,0 5 10,-2 1 18,1-1-5,-2 4-11,-1 2-5,1 0-6,-2 4-5,2-3-6,-2 3 5,0 0 1,-7 15 0,3-5 1,-2-1-8,5 6 5,0-4-2,-2 4-1,3-2 1,0 1-1,3 1 5,-3-3-5,2-1 5,4 2-1,-2-3-4,1 1-16,2-3-16,0-3-27,0 0-28,3-1-32,-2-4-36,2 0-62,2-5-51,-4 1-155,0-4-461,0-4 205</inkml:trace>
  <inkml:trace contextRef="#ctx0" brushRef="#br0" timeOffset="7672.6735">11990 1984 290,'0'0'265,"3"-4"-25,-3 4-30,0 0-19,9 1-22,-9-1-11,9 11-13,-3-3-14,1 6-3,-3-3-13,1 5-2,-3-1-12,-2-4-4,0 2 2,0-2-15,-1-1 4,-2 2-14,0-5-1,3-1-1,-4 1-7,4-7-3,0 9 3,0-9 13,-3 6 14,3-6 19,-4 4 9,4-4 14,0 0-4,0 0-13,0 0-8,0 0-27,0 0 2,11-29-13,-4 13-12,0 1-7,2 0-4,1 2-6,0 1-8,1 2-4,-3 2 0,4 0-11,-3 4-9,-2 1-3,6 3 2,-6 2-13,2 4 6,-1 2 2,-2 1-13,2 4 12,-3-3-3,0 7 3,-4-2-9,2 2 12,-6 9 0,2-8-4,0 2 5,-3-2-16,2 1-31,-4-4-32,1-5-51,-1 7-54,-2-8-70,-1 3-97,-3-1-241,2 0-632,-2-4 279</inkml:trace>
  <inkml:trace contextRef="#ctx0" brushRef="#br0" timeOffset="9131.3544">5748 3418 16,'0'-5'244,"0"5"-13,3-5-16,-3 1-15,2-2-4,-2 3-17,0 3-13,3-4-14,-3 4-18,0-3-20,0 3-16,0 0-13,0 0-4,0 0-8,-3 21-9,-1-8 0,3 4-2,-2 0-4,0 4 2,-4 2 4,1 3-4,2-10-11,1 2-2,-1-1-6,3-1 4,-5 1-6,3-6-5,2 1 0,-2-3-8,-1-1 2,2-2-8,2-1 2,0 0-2,-2-1-4,4 0-18,-2-4-18,-4 6-19,4-6-26,0 0-35,0 0-68,0 0-57,0 0-178,0 0-438,0 0 194</inkml:trace>
  <inkml:trace contextRef="#ctx0" brushRef="#br0" timeOffset="9613.4667">5857 3246 10,'-2'-12'229,"0"-2"-2,-2 2-17,3 2-11,-5 0-9,2-1-17,-2 2-19,-4-3-12,-1 2-11,-2-1-13,1 1-14,-2 7-12,-2-2-8,-2-2-5,-5 7-11,4 3-2,-7 0-3,7 4-6,-3 4-3,1 1-4,0 5-5,0 1-7,3 3 4,-2 5 1,-4 6-2,6-3 0,2 1 0,2 1-2,-1 12 0,3-11-3,4-1 4,-1 2-1,4-2-3,2 5-5,3-3 4,1-1-6,5 0 3,0 2 1,-1 0 0,6-4 1,-1-1-4,3-4 0,4-3 13,-1 0-9,4-5 5,0 0-3,0-1 3,4-6 0,1-3-3,-1 0-9,0-4 4,3-5 0,3-5 13,-4 2-6,1-1 14,-3-7-4,0 0 7,1-4-1,-1 0-1,7-12 6,-7 5 5,-5-1-4,7-11 4,-9 8-4,4-9-6,-5 11-6,-3-3 7,-2-1-25,-1 4 17,1-1-9,-4-2-2,-3 2-3,0-3-7,-2 4-6,-4-2 3,1 1-2,-3 8-11,-2-8-6,-2 5-6,-4 1-9,-1-1-22,1 3-12,-3 7-16,-1-3-22,-2 3-16,4 3-23,1 2-16,-4 3-30,-4-4-22,7 7-32,1 1-40,0 1-45,-2 2-196,5-2-544,0 0 241</inkml:trace>
  <inkml:trace contextRef="#ctx0" brushRef="#br0" timeOffset="11005.7364">7075 3052 149,'2'-2'183,"-2"2"-24,0 0-18,0 0-15,0 0-12,0 0-10,-2 13-16,2-2 1,-5 6-6,2 1 5,-1 7-5,-2 0 30,1-1-7,-1 1-3,2-5-3,0-2-4,-2 9-6,1-8 0,2-2-8,0-6-6,-1 1-7,1-1-2,1-4-6,0 5-1,-1-4-9,0-1-2,2-3-2,1 3 1,-2-3-4,0 0 1,0 3 8,2-5 7,0-2 7,0 4 2,0-4 9,-1 4 0,1-4 11,0 0-7,0 0 15,0 4 6,0-4 5,0 0 8,0 0 8,0 0 2,0 0-13,0 0-7,3-12-12,-3 6-11,4-5-14,-1 3-2,1-6-14,0-4-1,-1 1-7,1-2-6,2-1-8,1-5 6,0-5-13,-3 10 5,3-4-5,-2 0-11,1 4 5,1-4-14,0 5 7,-1 2 5,1-1-8,-1 4 0,-1 0-2,2-2-14,2 1 1,-1 2 5,-1-1 9,4-1-9,-2 3 5,2 2-5,2 1-2,0 4-6,-2-4 0,2 5 7,-1 0-16,-2 1-7,-3 6-22,3 0 13,0-2-8,-2 4 7,-1 3-7,3 7-2,-3-5 2,0 6 2,-4-6-7,0 6 1,-3-3-8,1 3 2,-2-3-10,-5 3-9,-1-1-2,0 3-5,-4-4-7,-3 3 0,1-3-6,-5-2 3,4-2-1,0 0 3,0-3 3,1 0 12,-1-2 9,4 0 7,-1-3 5,2 2 2,2 0 14,2 0-1,2-4 4,0 3 7,0-2 13,3-1 2,-3 2 7,3-2 1,0 0 4,-4 1 4,4-1 4,0 0-1,0 0 0,0 0 0,0 0 4,16-7-5,-8 5 1,2-1 2,4 1-1,3 1 1,3-1 0,2 4-3,-1-3 0,3 3-2,-4 3 4,-5 2-4,1 0 0,-1 0-5,-3 5 3,-1-2-1,-1 1 3,-2 1 2,-3 1-4,-3-3 3,-3 5 1,-1-3-1,-5 5 1,-1-5 0,-3 1-6,-6 4 11,0-4-4,-3-1-2,-2-1-6,-1-4 6,2 0-3,0-3 2,1-8 1,6 7-7,-4-3 1,2-3-4,2 0 1,2-1 0,3 1-9,2-4-10,-1 3-13,5 0-34,1-2-41,0-2-51,4-2-50,4 3-48,1-1-150,3-6-440,1 4 196</inkml:trace>
  <inkml:trace contextRef="#ctx0" brushRef="#br0" timeOffset="11465.1983">7504 3237 249,'-4'0'251,"4"0"-14,-7-3-24,7 3-18,-4 0-23,4 0-14,0 0-18,0 0-13,0 0-12,0 0-6,0 0-11,0 0-1,0 0-3,0 0 24,0 0 9,25 0 0,-10 3-7,9-3 3,5 0-13,0 0-8,12 0-14,3 0 3,-2 0-13,-3 1-16,2 2 5,0-2-11,0-4-5,-13 3-7,0 0 1,2 2-10,-5-1 3,1-1 3,-4 0-8,-6-1-5,-3-1 10,0 4 12,-3-4 9,0 1 4,0 0-1,1 1-3,-4 0-9,0-5 6,2 3-5,-2 0-15,1 0 1,-1 0 0,0 0-10,-4 1-9,-3 1 8,7 0-6,-3-1-1,-4 1-7,4-3-2,-4 3 5,5 0-3,-5 0-6,0 0-14,0 0 14,0 0-15,5-1-14,-5 1-12,0 0-9,0 0-16,0 0-19,0 0-18,0 0-29,0 0-45,0 0-48,-10-8-52,10 8-39,-9-3-216,2 0-571,-2-1 253</inkml:trace>
  <inkml:trace contextRef="#ctx0" brushRef="#br0" timeOffset="11869.9732">8021 3091 68,'-4'-3'238,"4"3"-12,0 0-19,-3-1-25,3 1-14,0 0-20,0 0-16,0 0-14,0 0-5,0 0-9,0 0 4,14 5-2,-5-1-6,3 4-3,2-3-5,-1 3-7,1 0-10,5 1-4,-1-1-4,0-1-6,3 3-2,-5-3-4,-4-2 2,2 2-3,0-3 1,-1-3-4,-3 1 6,-3 1 1,0 1 9,-1-3 0,-1-1 11,-2 2 12,3 0 0,-3 0-15,-3-2 24,6 0 0,-6 0-20,2 1 25,-2-1-11,0 0 5,0 0-10,0 0-5,6 0-12,-6 0-10,0 0-3,0 7-28,0-7 27,0 0-29,0 0-2,-6 3-9,2 1 2,-6 3-7,-3 2-1,-5 7 1,-2-2 1,3 3-3,1 2-9,-1-3-1,4-5 0,2 1 1,-1 1 1,1-1-8,1-2-2,0 1-32,2-4 9,2 1 3,1 1-10,-1-4-18,0 1-13,4-1-24,-3-1-13,4-2-12,-2 4-15,0-4-24,1 1-24,0 1-25,1-3-30,1-1-24,-5 4-222,5-4-520,0 0 231</inkml:trace>
  <inkml:trace contextRef="#ctx0" brushRef="#br0" timeOffset="12584.406">8773 3110 61,'0'0'140,"2"4"-8,-2-4 2,1 4-6,-1-4 5,1 4-14,-1-4 5,2 3-3,-2-3 0,0 0-3,3 0-1,-3 0-2,0 0 3,1 5 4,-1-5 5,0 0 1,0 0 0,0 0 13,0 0 7,0 0 10,0 0 9,0 0-2,0 0 5,0 0 1,0 0-3,0 0-2,0 0-8,0 0-11,0 0-22,6-9-9,-6 9-8,1-7-16,-1 1-5,0 6-5,-1-12-14,2 5-3,-2 2-10,1-3-8,-2 2-7,-2 0 1,3 1-12,-1 1-1,-1-1-14,-1 2 5,4 3-5,-8-3-3,-1 2-5,-3 3-6,-7 8 4,-2-2-3,0 3 3,0 3-10,0 6 7,1-3-1,-2 5 4,2 0-7,0 2 6,2 3-1,2-1-2,2 1-1,3-2 3,1 0 6,4 0-20,2-7 7,3 5 1,1-3 4,3-2-9,4-2 7,0 1 2,3 0-1,4 1-12,-2-6 13,5 1 1,-3-6 5,2 0-4,4-3-1,-6 0-2,3-1 6,-2-2-3,1-1-2,-2-1 3,1-3 2,-4 2-5,-1 0 1,-2-1-5,1 3 7,-2-3 0,0 2 4,-3-1 2,-4 2-7,8-2 4,-4 0-6,-4 2 2,0 0 0,8-3 6,-8 3-5,6-1-5,-6 1-3,0 0 9,0 0 1,7 0-12,-7 0 14,0 0-3,0 0-10,0 0-14,0 0 24,0 0-8,0 0-2,0 0-8,0 0-7,0 0-14,3-3-36,-3 3-18,0 0-26,0 0-34,0 0-28,0 0-35,0 0-45,0 0-71,0 0-262,0 0-639,0 0 283</inkml:trace>
  <inkml:trace contextRef="#ctx0" brushRef="#br0" timeOffset="13904.6589">5529 4351 10,'-1'-2'265,"-2"-2"-17,3 1-23,3-4-29,4-3-17,2-2-10,6 0-9,3 0-8,2 0-16,3 2-6,-1 1-12,1 4-11,0 2-9,-3 1-14,-5 2-8,1 2-8,-3 3-6,-6 0-11,1 2-2,-2 4 1,-5 4-6,-2 0-10,-6 2 5,-6 8-4,-4-1-2,-2-1-13,-2-3 2,-2 2-5,-1-3-4,3-2 0,0-3 2,1-1-6,6-4 0,3-3-2,1 0-2,1 0 4,4-1-3,2-4 1,0 2-4,-4 1-3,7-4 2,0 0 0,0 5 15,0-5 18,0 0 7,17 1-3,-7-1-5,3 0 1,1 2-6,0-4-1,8 2-4,-5 0 1,-2 0-6,1 0-1,1 0-14,-1 0-22,-1 0-25,-1-1-27,-1-1-36,2 3-33,-2-1-43,1-3-45,-4 2-197,-2 0-459,1-2 203</inkml:trace>
  <inkml:trace contextRef="#ctx0" brushRef="#br0" timeOffset="14464.194">5890 4226 70,'-7'-17'218,"1"0"-13,-1 0-10,-1 5-13,1-2-16,0-1-10,-2 4-8,-1-1-19,2-1-10,1 6-10,-2-3-7,-2 3-4,0-3-10,1 5-4,-3-2-8,-1 2-6,2 3-4,-4-1-6,2 3-4,-2 0-2,-6-3 0,9 6-6,-4 2-2,-2 4-12,3-3 5,-4 5-5,2 1 2,1 3-4,-1-1-7,1 4 3,5-5-2,-3 5-2,-3 2-6,5 2 3,-2 1-3,0 4-2,3-4 1,1 3 3,-3-2-6,4 2 4,-1 0 1,3 0-3,0 2 1,1-1-1,1-3-1,5 3 2,-4-8 6,3 7-9,4 1-6,-2-10 4,1 3-1,3-1 7,3 5-5,-3 0-2,5-7 0,-1 7 1,7-3-2,-2-3 8,3 1 2,0-2 11,4-3-11,2-1 2,0-2 3,6-3-3,-1-3 1,0 3-3,12-4 0,-11-4-8,1 0 7,0-3-1,8-6-5,-9 6 2,0-7-1,2 2 0,-5-5-1,2 1 1,-5-5 1,2-4 5,-3-1 5,0-4-3,2-12 6,-9 8 4,3-9-5,-5 7 21,0-2-20,-4 2 6,-2 1-4,-3 1-10,1 0 11,-2 3 14,-4-2-25,-1 3-1,1 1 3,-6 1-5,3 7-2,-5 0-4,-1-3-2,5 4 3,-8 2-14,-1-6-8,2 10-18,-3 2-15,2 0-22,-1 0-26,3 3-28,-3 1-36,5 1-32,2 3-41,-2 0-43,3 3-220,-2-1-533,4-2 236</inkml:trace>
  <inkml:trace contextRef="#ctx0" brushRef="#br0" timeOffset="15230.457">7094 4180 104,'0'0'121,"-1"5"2,1-5-8,0 0-9,0 7-4,0-7-5,0 3-1,0-3-7,0 0 8,0 0-4,0 0 4,-2 4 3,2-4 9,0 0 2,0 0 6,0 0 2,0 0 8,0 0 4,0 0 5,0 0 0,0 0 7,0 0-3,0 0 4,0 0-2,0 0-2,0 0-15,5-11-19,-4 6-4,-1-3-13,3 0-9,-2-2-3,-1-1-9,0 3-3,2-3-14,-2 1 0,-2 0-12,2 3 8,-1 0-12,-2-3 5,3 3-6,-3 2-10,2-2 2,-2 3-10,-2 3-1,-3-1-3,1 2-1,-7 5-6,-4 6 0,0-1-2,-5 9-2,2-1 0,1 4 6,-1 2-5,4-1-2,0 2-1,4-1 0,1-1-1,2 1 1,4-6-2,1 4-2,3-2 3,2-4-6,0 2 3,2-5 3,5 1 5,0 2 2,0-1-8,1-3 5,4 0-1,0-2-2,1-1 4,1-4 1,-1 2-2,-1-4-2,4-2 9,1 2-10,-3-2-15,0-2-12,0 1-12,0-3-24,-3 2-18,4 1-24,0-4-25,-2 2-31,2-2-36,-1-1-41,0 0-44,-1 1-187,3 0-509,-4-2 226</inkml:trace>
  <inkml:trace contextRef="#ctx0" brushRef="#br0" timeOffset="15635.7303">7486 4313 196,'-6'0'222,"6"0"-18,0 0-8,0 0-15,-7 0-8,7 0-5,0 0-9,0 0 0,0 0-5,0 0 8,0 0-2,21 3 3,-7-6-9,7 3-10,2 0 2,2 0-21,2 0-8,3 3 0,9-1-14,-9 0-9,13 2 1,-3-3-18,-12 2-6,10 1-7,-10-3-9,-1 1-5,-2-2-4,6 0 1,-12 2-5,2-1-5,-3-1-10,-6 1 2,3 1-5,-7-2-5,2 0 7,-7 1 4,4-1-16,-3 0 7,-4 0-10,7 0-9,-7 0-22,6 0-27,-3-1-34,-3 1-35,3-7-27,-3 7-26,2-4-31,-2-2-30,0 0-27,0 1-214,-2-2-509,0 0 226</inkml:trace>
  <inkml:trace contextRef="#ctx0" brushRef="#br0" timeOffset="15995.8211">7949 4089 25,'-4'-1'189,"1"-2"-12,0 1-24,3 2-5,-5-4-24,5 4-11,0 0-14,0 0 4,0 0 14,0 0 14,8 14 2,2-7 7,1 3-2,1-2 5,1 3-9,2-2-7,6 2-8,-1 0-11,2-1-12,-1 0-9,0-1-8,-1-1-3,-6 0-8,2-2-7,-2-4-1,1 3 1,-6-2 5,1 0 1,-4-1-2,2 0 8,-3 0 0,-2-1 6,1-1-9,-1 2 8,-3-2-5,6 1-4,-6-1-14,4 4-1,-4-4-14,0 0-6,0 0-1,0 0-10,1 3-7,-1-3-6,-6 9 9,1 2-10,-5 1 2,-4 1 1,4 1-3,-4 6 6,-3 2-3,1-3-5,4 0 3,-5-1-7,3 1 22,4-7-17,-3 8-2,4-8 2,-1 1 0,4-5-14,-1 1-11,2-1-24,0 0-26,2-4-28,-1 1-40,2-3-36,-2 4-39,4 0-42,0-6-35,-1 5-191,1-5-519,0 0 230</inkml:trace>
  <inkml:trace contextRef="#ctx0" brushRef="#br0" timeOffset="16283.5697">8604 4146 154,'2'-6'321,"2"0"-32,-1 1-29,1 3-28,-4-1-28,0 3-25,0 0-19,0 0-14,4 13-14,-4-1-5,-4-1-14,1 9 3,-1 5 0,-3 0-9,1 0-1,1 0-8,-1-1-5,-1 0-5,0 3 0,1-3-13,-1-3 1,3-1-7,1-8-13,-1-1 5,1 2-13,-1-3-4,0 4-7,1-6 0,-1 3 0,1-3-5,1-1-11,1 0-29,0-4-25,-2 3-33,3-6-27,0 4-22,0-4-52,0 0-78,0 0-255,0 0-541,0 0 240</inkml:trace>
  <inkml:trace contextRef="#ctx0" brushRef="#br0" timeOffset="16668.1934">8500 4105 223,'0'-5'311,"-3"1"-14,2 2-20,1 2-21,0-5-5,0 5-33,0 0-26,1-4-16,-1 4-14,0 0-13,9-1 4,-1 1-14,8 1 4,3 3-6,5 2-16,-4 2-8,4-1-4,0 1-15,1 2-17,-2 2 1,1-1 16,-2 4-32,-1-1-5,2 1 1,-5 2-6,0-3-7,-6-1 14,1 1-26,-5 0 1,3 1 6,-2 2-5,-4-3-5,-2 3 5,1-1 12,-8 0-12,4 2 10,-3-1-4,-1-2 11,0 0 7,-5-1-8,-1-1 0,-4 6-4,0-3 6,-4 0-16,-2-5 2,-1 1-3,-1-4-6,0 2-2,-2-3-2,2-2-4,-3 2 1,2-5-4,-4 3-8,6-2-19,0 0-12,4-1-15,2 0-23,1-2-24,1-3-19,2 2-23,1 0-22,3 1-38,0-2-48,1 0-78,6 2-317,-13-5-680,8 4 301</inkml:trace>
  <inkml:trace contextRef="#ctx0" brushRef="#br0" timeOffset="17642.7584">5411 5194 91,'0'-4'312,"0"4"-21,0-6-24,0 3-14,1-4-55,1 1-18,4 2-20,2-5-12,0 4-10,7-2-14,0 0-10,0 2-9,1 0-11,-2 3-13,0-1-8,-4 3-7,-1 0-13,1 3 0,-4-1-4,0 5-7,0 1-5,-1 1-1,-5 3-4,-3 3-3,-2-1 0,-5-1 0,2 2-7,-8 3-1,3-9 1,0 2-7,-2 2 4,2-7-3,2 6-3,0-4-1,4-2 2,1-1-3,1-4 0,2 3-5,0-2-4,1 1-7,2-3 3,1 3 2,-1-3-2,12 2 12,-2-4-5,2 7-4,4-5 3,-2 6 0,2-2-2,-1 1 2,0 4-3,0-5 2,-1 6-1,-3-3 0,-2 1-1,-2-1 6,-3-2-3,-1 0 1,-3 4 3,0-1 3,-3 1-4,-7 1 0,2 1 4,-6-1-6,-2-4 1,2 3-11,-7-4 2,-1 2-16,3-2-4,2-3-2,-5-3-2,6 2-2,2 0-13,-1-4-8,0-2-5,6 2-11,-1-1-30,1 0-15,2-2-46,3-3-37,0 1-27,2 1-154,4-5-406,2 3 181</inkml:trace>
  <inkml:trace contextRef="#ctx0" brushRef="#br0" timeOffset="18202.8262">5625 5024 96,'-5'-6'216,"2"3"-24,-2-6-15,-2 3-7,3 3-22,-3-6-10,-1 6-10,1-2-12,-3 1-8,0 2-5,0-1-3,0 3-7,3-3-6,-4 4-3,-1-2-8,0 2-1,-1-1-5,-1 2-6,2 2-1,-1 1-5,-1 0 0,0 2-5,1 1 1,-1 2-4,0 2 0,-3 3-11,0 1 5,2 5-2,0 0 0,-1 2-5,0 2-3,3 2 12,1 4-15,-1 1 0,3 2 6,0-1-1,2 1-4,1 0 5,-1 11-8,3-10 1,1 1-1,1-4-5,2-1 1,1 0 1,5-4 1,-2 2-1,2-4 1,4 1-1,1-9 3,4 2 6,0-2 3,6-1 6,1-3 8,3-1 2,3-5 0,0 1-12,4-1 5,6-7-6,-7 0 2,0-2-7,9-5-2,-12-3 0,4 4-4,-6-3 5,1-5-3,-2 2 1,1-8 12,-4 1 8,-1-6 4,-2-1 1,-1-4 0,0 0-2,1-9-5,-5 7-1,2-13-1,-2 12 3,-6 2-1,0 2-9,-1-4-1,-3 2 0,-2 1 0,-2 3 0,1 2 0,-3-2-7,0 7-3,-1 1 3,-2 2-17,-1-1 3,-3 1 0,-2-4-12,1 9-8,-7-7-3,0 5-13,-3-2-17,0 7-12,-2-4-24,1 3-10,1 4-19,-3-1-20,3 4-13,5 0-28,2 1-34,1-1-34,-1 1-22,6 2-32,1 0-23,0 1-211,2 1-555,4 1 245</inkml:trace>
  <inkml:trace contextRef="#ctx0" brushRef="#br0" timeOffset="19716.6011">6787 4988 32,'0'0'232,"3"-5"-7,-3 5-9,0-4-14,0 4-15,0 0-22,0 0-20,0 0-22,0 0-13,0 0-10,0 16-7,0-5-10,-4 6 5,-2 9-4,1 0-5,-3-1-2,0-1-7,2 2 1,-1 3-4,0-6-5,2 3-10,-1-9 6,2 1-5,0 7-5,-1-10 0,4-1-6,-4-5-2,3-1-4,-2 4-5,0-6 0,4-1-3,-1 1-5,0-3 7,0 0-9,1 1-1,0-4-2,-2 5-15,2-5-14,0 0-28,0 0-48,0 0-57,0 0-50,0-20-51,-1 11-151,1-5-428,0 3 189</inkml:trace>
  <inkml:trace contextRef="#ctx0" brushRef="#br0" timeOffset="20062.6517">6580 4992 105,'-3'-1'258,"2"-4"-16,-2 3-12,3 2-23,0-6-14,0 6-21,0-4-24,0 4-17,5-5-7,4 4-5,0 0-10,6 1-8,2 0-8,4 4-7,5 4-10,-2 1-2,4 5-6,-3 1-8,9 5-4,-12-3-4,2 7-3,-5-2-4,-1 2-3,-3 0-2,-5 4 6,-1-1-11,-6-7-3,2 3-1,-10 5 0,-1-5 0,-3 0-2,-5 1 3,-1-2-3,-1-2 8,-5-2-5,0-2-14,0-3 2,-2-3 0,1 0 1,-2-3-1,-1 0-7,-1-4 0,2-3-2,-1 4-2,5-6-2,-2 0-6,6 0-8,2-3-6,2 0-20,-1-1-19,6 2-21,1-3-27,2-1-22,1 1-40,3-3-16,0-2-37,5 3-10,1 0-145,3-4-400,2 1 176</inkml:trace>
  <inkml:trace contextRef="#ctx0" brushRef="#br0" timeOffset="20644.1218">7115 5264 80,'-4'-1'291,"1"0"-16,3 1-32,0 0-25,-4-3-27,4 3-17,0 0-20,0 0-13,14 0-6,3 0-7,11 4-8,10 0-8,0 0-8,6 0-4,-2 0-9,1-3-2,0 0-4,-1 4-5,1 0-9,0-3 3,-5 5-19,-1-3 0,-9-1-7,-1 2-6,-3 0-2,-3-5-3,-4 0-2,-3 3-1,-6-5-1,2 4-1,-4-2 9,-2-2 1,-4 2 1,10 2 0,-7-2-2,1 0-5,-4 0 0,4 4 1,-4-4-10,0 0-5,0 0-20,0 0-36,0-7-21,0 7-11,-6-10-6,1 5-5,-1-2-1,-2 0 0,1 0 8,-6-3 4,2 0 3,-2 2 8,-4-7 11,5 6 2,-1 0 1,-1 0 11,2 0 9,1 3 11,3-3 13,0 4 11,2-1 11,-1 0 11,1 3 1,4 0 12,-1-2-13,0 4-5,3 1 3,-4-4-15,4 4-10,0-2 1,0 2 0,0 0 3,0 0-1,18 5 2,-7 0-4,2 0 5,-2-2 1,3 4-2,-1 1 2,1 3-4,-4 2 3,2-1-5,0 2 6,-1 5-2,-3-2-2,-3 0 6,-1 0-12,-3 2 9,-1-2 2,-3 3-2,1-3-2,-3 1 3,-4 6-1,0-10 1,2 2-4,-6-1 0,4-1-2,-4-3-27,2 0-18,-1-5-20,4 3-30,-1-4-37,2 2-36,3-5-60,1 0-251,3-2-508,0 0 225</inkml:trace>
  <inkml:trace contextRef="#ctx0" brushRef="#br0" timeOffset="20918.8001">8089 5190 22,'1'-1'265,"0"-2"-29,-1 3-27,3-1-23,-3 1-20,0 9-16,0-2-13,0 3-12,-3 7-8,-1 2 0,0 1-11,0 8-3,0-3-12,-2 4-13,3-4 6,-2-4-18,0-4-2,2 2-6,-1-2-3,1-1-7,1-3-6,0-3-1,-1 4-6,1-7-10,0 1-19,0-5-13,2 2-11,-1-1-12,1 0-18,0-4-36,0 0-28,0 0-17,0 0-23,0-19-6,1 9-5,4-1-6,1-4-92,-4 0-282,4-9 125</inkml:trace>
  <inkml:trace contextRef="#ctx0" brushRef="#br0" timeOffset="21108.7265">8066 5395 904,'3'-26'-55,"4"0"30,-1 1 24,-1-1 8,-1 8 41,-1-2 22,2 4 32,-4 3 28,0 2 16,-1 3 25,3 1 0,-1-1 11,-2 2 3,1 2-2,-1-3-10,1 5-13,-1-3-1,1 3-21,-1 2-12,2-6-9,-2 6-17,6-4-3,2-1-4,5 2 0,8-1-18,2 4-1,1-2-2,0 2-14,2-3-3,-3 6-12,1-2-2,-5-1-6,-2 3 7,-3-3-14,1 0 0,-7 0-10,2 1-21,-3 0-30,-3 0-27,2-1-38,-6 0-34,5 2-46,-2-2-30,-3 0-38,0 5-60,0-5-158,0 0-502,-10 7 223</inkml:trace>
  <inkml:trace contextRef="#ctx0" brushRef="#br0" timeOffset="21288.1468">8187 5288 269,'-3'4'287,"3"-4"-20,-4 4-30,3 0-21,1-4-15,8 4-16,1-1-15,1-1-17,6 2-17,0-3-11,5 2-12,-5-2-19,-1 1-23,1-2-33,-1-2-33,-1 4-32,-4 0-29,0 1-32,-2-2-47,-3 2-26,-3-1-17,1-1-143,-3-1-347,0 0 154</inkml:trace>
  <inkml:trace contextRef="#ctx0" brushRef="#br0" timeOffset="21456.7143">8079 5521 42,'0'7'258,"1"-4"0,5 1-3,2-2-11,6 2-14,2 0-17,4-1-24,3 2-20,0-1-6,4-2-14,1 1-18,-3 1-11,3-4-10,-4 3-37,-1-3-35,-2 1-47,-7-2-54,-1 1-76,0-4-67,-6 1-166,1 0-401,-1-2 179</inkml:trace>
  <inkml:trace contextRef="#ctx0" brushRef="#br0" timeOffset="27936.5056">12507 1879 168,'0'0'252,"0"-5"-9,0 5-11,0 0-12,0 0-19,-3-5-8,3 5-12,0 0-14,0 0-14,0 0-10,0 0-11,0 0-13,0 0-11,0 0-14,0 0-12,0 0 4,0 0-20,0 0-1,0 0-13,0 0-3,0 0-6,0 0-2,0 0-6,-1 15-1,1-10-9,0 4 9,-1-1-12,-1 3 0,2-1 0,-3 2-4,3 0-9,-1 5 11,-2-1-1,2 3-5,1 0 6,-3 7 0,0-10-2,2 4 3,-2 8 0,0-2-4,0 6-1,0-1 3,2-2-5,-2 2 14,0 1-13,-1 0-1,1 3 1,3-4 4,-4 2 1,1 0-1,0 2 0,1-2-1,-3 12 3,4-13-9,0 0 1,-4 2 3,4-3-3,0 2-2,-1 2-3,-1-2 5,3 1 1,-2 0 0,0 0 1,-1 1-4,2-2 4,-2 11 6,0-11-6,0-1-2,2 5 12,0-2-11,-2-1-1,0 1 5,0 1-5,-1-3 4,3 1-5,-2-2 3,1 0 1,0 1-3,0-1 3,-2-2-6,2 2 2,1-1-23,0 1 21,-5 3 2,5-4-2,1 3 0,-5 12-5,1-1 6,0-13 1,-1 2-4,0 14 7,-1-14 5,2 2-14,1-1 11,-1 10-6,1-10 5,-4 0 1,3 1-11,3-4 3,-5 2-4,3 1-12,1 0 5,1 0 5,-6 11 8,3-13 5,1 3-8,0-1 2,-1 11 0,-2-10 6,5 9-6,-4-1 4,0 4 4,4-13-20,-5 15 19,4-17 10,-3 16-11,1-13-2,1 8 4,0-8-7,1 9 2,-3-7 1,4-3 0,-1 0 1,-1 11-1,3 0-9,-2-10 8,2 13 5,-1-5-8,-2-9 3,1 12-19,-1 0 15,1-12 0,2 16-16,-3-1 24,4-4-7,-2 6 12,-1-5-2,1 1-4,0 2 5,-4 2 5,4-3-7,-1 9 0,0-10 10,0 6-10,4-1 9,-2 0-1,0-2-6,-3 5 10,3-3-4,-1 0 5,-1 0-3,4-2-2,-1 2-1,-1-4 2,4 4-3,-1-4-7,-2 3 3,2 2 2,-1-1-8,-2 1 1,2 5 0,-2-2-9,2-2 8,1 1-4,-1 0-1,-1-1 3,-2 1 0,6-3-13,-5 1 11,3 0-3,-3-1-5,0-2 6,4 6-4,-3-2 2,0-1 1,-1 4 1,2-3 0,-4 1 3,5 0-3,-1-5-4,-1 4 18,2-2-5,1 2-5,-2-1-1,-2-2 3,2 7-6,1-1 4,-1-2-4,1 3 2,-1 1-1,-2-5-6,3 6 6,-3-2-2,4-3-1,-2-1 1,-4 2-2,7-2 4,-7 1-3,5 0-6,-3 0 3,7 0 1,-7 1 1,1 1 2,-1-4-6,0 2 5,3-1-7,-3-2 8,-3 5-1,6-6-8,-3 1 8,3 0-7,-2 2 4,-2 2 0,1-2-1,1 1-2,-2 1-1,1-1-2,2 0 9,0 2-4,-2 0 5,0 0-3,0-2 0,0-4 5,0 4-8,0-1 3,0 4-2,0-4 3,0-1 2,0 1-3,0-1 5,0 0 0,-2 4-1,1-3-4,-1 3 1,0-3 1,-1-2 5,0 4-4,-2 0 7,2-3 4,0 4-4,-1 1 2,0 1 1,0 19-3,4-23 1,-2 0-6,-3-3-3,2 7 6,-1-2-3,1 0-8,0-2 5,1 4-3,0-4-1,-1 2 4,-3-4-4,3 5 6,1-4-4,-1 4-5,0 0 6,0 25 0,0-30 2,-2-1 3,3 1-3,-2 3-11,0-2 9,1-1 1,-3 4-1,2 2-2,1-1 3,2 23 1,-2-27-2,2 1-1,-3 2-12,-1-1 5,2-2 6,1 6-4,-1-1 0,1-1 12,-2 1-10,0 0 3,4 21-4,-3-26 3,-1 2-5,4 1 2,-6 25 2,4-30 8,0 2-12,-4 5 5,4-4 2,0-2 3,-1 4-13,2-3 7,1 28 5,-1-31 1,-4 2 0,-2 3 1,6 0-3,0 2 1,-1 1-2,-4-3-4,6 2 0,-7 0 3,5-3-9,-1-1 1,1 0 7,0-2-5,0 3 8,-1 25 0,1-31-4,-1-1 2,-1 2 1,4 1 3,-4 2 2,4 2-2,-2-5-1,-1 1-3,0-4 8,-1 8-3,1-3-4,2-2 4,-4 2-5,4-4 2,-2-2 3,3 4-5,-4 0-2,1 4 1,3-7 2,0 2-1,-4 3 3,4-3-3,0-3 2,0-1 0,-1 3 1,-4-1 0,7 2 1,-4-2-2,1 1-6,1-4 8,0 2 2,-3-11-8,3 13 5,-1-3-1,2-10-2,-1 0-5,0-1 7,-1 10-3,0 1 4,1-11-4,1-1 1,-3 13 0,3-14-2,-1 0 0,-1 4 4,1-2 0,1 2-3,0-2-1,0 16-15,-1-17 14,0 1 5,3 13-6,-2-2 1,4-12-5,-4-1 10,-1 14-4,0-16-3,0 1-1,4 1 8,-4-1-5,1-3-1,1 7 1,-2-5-9,0 2 4,0-1-1,2 2 7,-4-5 2,0 1-5,1-3 2,2 6-2,-2-1 2,1 0-6,-1-1 13,-2-1-3,3 1-1,0-1 4,-3 2-1,2-2 1,-1 0-13,1-1 1,-2 0 3,-1-4-6,3 4 12,-1 2 1,1-7-2,-1-4 6,0-2-9,2 2 1,-2-5 2,2 4-1,0-2-1,0-17-8,0 27 8,2-10-1,-2-17 5,-2 20-7,2-20 7,-3 19 2,3-19-3,0 16-10,0-16 6,-3 18-3,3-18 7,0 0-1,0 0 1,-4 16 6,4-16 2,0 0-4,0 0 7,0 0-1,0 0-1,0 0 8,0 0-6,0 0 0,0 0 14,0 0-12,0 0-24,0 0-26,0 0-43,0 0-62,0 0-68,0 0-76,0 0-87,0 0-121,0 0-393,-26-38-952,17 10 422</inkml:trace>
  <inkml:trace contextRef="#ctx0" brushRef="#br0" timeOffset="36770.9361">3080 6496 61,'4'-10'209,"0"-2"-6,-4 0 1,3 7-12,-3 0-18,0 0-18,3 1-24,-3 1-20,0 3-25,0 0-13,0 0-7,-1 17-10,-4 0 0,0 7 2,-1 4-6,-1 1 0,-3 4-13,-1-2 0,-6 12 1,10-16-4,-8 1-4,3 0 2,-2 1 0,1-4-2,1-2-3,-1 4 0,-1-5-4,4-1 2,-1-6 0,1-2-1,3-2-3,-1-2-2,2-3 0,0 2 6,3-2 5,0-3 4,-1 1 15,3-1 1,1-3-3,0 0-6,0 0 5,-8-8-16,6 0-1,2-2-7,0-2-5,0-6 2,3-1-10,-1-1 5,3 4-6,2-1-1,0-1-4,0 4-9,0 3 5,-3 1-12,6 2 6,-1 4-6,1 1 3,-2 3 3,2 0-4,0 4 7,5 6-3,-2 0 3,1 0 0,2 11-3,-6-8 6,2 10 3,4-3-1,-4 1-13,4 0-17,-8-5-21,2-2-28,-3 3-29,0-9-45,4 4-26,-4-4-31,2-2-158,-3-3-393,2 1 173</inkml:trace>
  <inkml:trace contextRef="#ctx0" brushRef="#br0" timeOffset="37286.1386">3280 6789 14,'1'-6'232,"1"2"-29,-1 2-17,-1 2-20,0-3-25,0 3-18,0 0-13,0 0-10,0 0-11,0 0-9,14 7-5,-9-2-4,0-3-3,2 3-1,3-3 1,-3-2-3,4 1-1,-1-1-8,0 2-4,1-5 1,2 2 6,-3-4-2,-2-1 9,-1 4 5,0-2 3,-1-3 9,0 2 8,-2-3-6,-3 3 4,2-2-8,-3 0 0,2 0-2,-4-1-9,2 1-9,-1 1-9,-2 2-4,-1 2-7,-3 1-10,0 1-4,-6 3 0,0 6-9,-1 1 0,0 2-1,1 0 9,-1 5-21,4-2 3,2-1-2,2 3-6,2-2 2,0 1-4,4 0-1,0-4 0,3 2-1,2-1-1,5 0 2,-3-7 1,7 4 0,-2-5-7,6-3 0,3-2-4,0-1 2,2-4-1,-4-1 0,1-2-2,1-4 7,-5-3-3,2 0 3,2-4 0,-5-2 2,2-1 5,-6-2 0,2-1 0,-1 3 4,-1-2 4,-1 2 7,-5 4 9,2 4 6,-4 2 1,1 1 12,-4 4 2,3 2 1,1 0-11,-3-2-7,1 3-6,-2 1-9,0 3-2,0 0 5,0 0-8,-7 17-1,4-8 2,-5 8-7,2 7 8,-1 1-3,3-3-7,0-3 5,1 1-4,3-1 1,-2 7-10,1-6-11,2-2-5,1-5-21,-2 3-15,4 1-17,-2-7-24,0 0-16,1-4-23,3 3-23,-1-5-9,0 0-27,3-5-13,1-1-189,-2 0-433,0-4 192</inkml:trace>
  <inkml:trace contextRef="#ctx0" brushRef="#br0" timeOffset="37449.3635">3681 6735 144,'-3'-4'215,"3"4"-17,0 0-17,0 0-25,6-6-10,-3 2-21,8 0-9,3-2-13,6 3-29,0-6-32,1 2-45,0-1-44,2 2-41,-4 0-30,-5 4-90,1-3-224,1 5 99</inkml:trace>
  <inkml:trace contextRef="#ctx0" brushRef="#br0" timeOffset="37750.7818">4107 6675 35,'0'-4'241,"1"0"-10,1 0-5,-2-1-14,0 0-6,0 1 0,0 4-9,-3-6-13,3 3-19,0 3-17,-3-6-12,3 6-20,-5 0-22,-3 4-4,0 2-18,-1-1-2,-2 9-8,1-3-8,1 2-2,4 0-14,-3-2-1,3 2-9,4 3 5,1 0-10,0-5 3,0 10-7,4-10-3,-2 2-6,2-1 8,-3-2-8,2 2 4,0 0 1,-2-7-5,0 3 0,-1 1-2,0-5 5,0 2 1,-2-3 9,-1 3-9,-5 2-2,2-4-2,-4 4-1,2 0 0,-6-6-1,1 5-3,3-7-4,-1 4-10,4-1-14,-4-2-10,2 0-20,-1 0-13,5 1-35,-4-1-43,9-1-37,-7-1-55,7 1-162,0 0-430,0 0 190</inkml:trace>
  <inkml:trace contextRef="#ctx0" brushRef="#br0" timeOffset="38483.8398">4621 6665 161,'1'-5'234,"2"-2"-4,-3-1-14,1 4-10,2-3-6,-3 2-6,2 2-16,-2-1-8,0 4-18,0-6-20,0 6-19,0 0-13,-7 1-10,-2 8-7,-2 3-17,-7 10-1,0-6-9,-1 7-5,5-1 0,-3 0-14,3 4 0,1-4-9,6-6 0,3 4-1,0-5-10,2 3-3,1-1 5,4-2-1,-2-3-4,9 0-11,1-1-14,9-2-20,-5-4-15,8-2-35,4-3-30,-3-8-15,1 3-29,3-10-1,-4 2-13,-1-3-7,-2-3-11,-2 0-104,-1-6-314,0 1 1046,-1-2-514,-5-5 38,-2 3 0,1-3 43,-3 2 25,3 0 26,-4 3 34,-3 8 22,-1 4 15,-1 4 10,3-2-8,-5 8-23,3 0-18,-3 2-5,0 2-14,0 0-7,-6 17-4,2-2-9,-3 10 1,-3 1 1,2 4 1,-1-1-13,-1 2-2,0-1-3,3-7-1,0 5-6,0-3 1,3-8-5,0 0-2,1-6-4,0-1 1,1-3 2,0-1 20,1-2 28,-1 1 27,1-2 22,1-3 11,0 0-22,0 0-13,7-20-8,0 5-8,3-2-5,2-2-22,4-2-4,-1 2-4,-5 6-13,3 1 5,4-2-14,-4 7-4,-1 0-4,-2 4-6,0 2 5,3 1-14,-3 1 3,1 2-3,-3 4-3,6 2 2,-7 1 0,-2 0-1,0 5-3,1 2 1,-5-1-17,2 3-22,-3 2-29,0-5-38,-3 1-53,2-4-60,1-2-44,-2 6-47,1-3-163,0-7-517,3 1 228</inkml:trace>
  <inkml:trace contextRef="#ctx0" brushRef="#br0" timeOffset="38802.5586">5173 6721 264,'0'-4'251,"0"4"-26,0-4-25,0 4-23,0 0-16,0 0-18,0 0-16,7 9-5,-3-7-13,2 4-6,1-1-10,0 0-7,3-2-10,4 1-1,-1-1-6,1 1-6,-2-8-8,-2 6-5,0-5 1,1 1 1,-2-5 5,-1 2 3,-1-2 18,0 2 4,-1-1 7,-2 0 8,-1 1 8,0 1 4,-3-2-7,0 3-12,0 3-13,-6-6-10,-1 5-9,-7 4-2,0 1-11,-9 3-2,2 4-9,-1 3 0,-1-1-10,1-3-2,9 2-4,-4 5-5,3 0-1,4-6-6,3 4-11,0-1-21,3 2-15,3-5-11,2-1-18,3 1-20,4-3-34,4-1-40,8 5-30,2-4-38,5-3-42,0-5-169,2 2-481,2-6 213</inkml:trace>
  <inkml:trace contextRef="#ctx0" brushRef="#br0" timeOffset="39404.6445">5612 6703 154,'3'-11'240,"-1"1"0,-4 2-10,-1-1-19,-1 6-14,-3-1-23,-3 6-15,-4-2-12,-1 3-18,1 4-8,1 1-16,2 3-10,1 0-8,0 0-8,3 6-11,1-2-7,2 1-2,3 2-9,2-1 1,3 1-5,2-5-4,1 1-3,-3-3-5,3-2 0,3 2-1,0-6 1,4 3-5,-1-3 2,2-3-6,1-2 4,-4-2 0,3-4-8,0-2-2,-1 0-1,2-9-2,-1 0-4,-1-2 1,-1-1-1,0-4-1,-2-3-5,-1 1 2,2-3 1,-2 2-7,-1-4 1,-1 5 6,-2 3 10,-1 7 10,-3 5 9,-1 1 16,2 1-16,-3 4-10,1 1-8,-1 0-10,0 4 2,0 0 0,0 0-4,-5 28 1,-1-12-2,-1 8-1,0-1 5,0 5 0,-3-1 4,3-1 3,-1 1 0,3-4-4,-2 1 0,1-5 2,3-1-8,0-7-1,0 6 7,0-7-7,0 0 0,2-3-1,-2-3 2,3 3 11,-1-3 7,1-4 19,-3 4 27,3-4 17,0 0-6,0 0-4,0 0-9,18-19-7,-2 2-11,1-1-8,2-3-1,0-3-4,3 2 2,2-1-6,-2 0-1,-2 3-9,0 1-8,0 0 0,-2-1 0,-7 8 1,-2-2-8,-2 5-1,1 3 6,-5 2-8,0-2-16,-2 2-19,-1 1-11,0 3-7,0 0 12,0 0 3,-12 12 1,0-4 4,-5 8 0,-1 2-8,0 3 0,2-1-9,2-1 1,1 1 2,5-6-3,1 2 5,4-5 3,-1 5 1,4 1 0,1-5 9,2 0 3,0 1 14,3-1-15,1-5 3,3 6 6,2-4-2,-3 1 6,5 2 0,0-5-6,0 2-2,-1 1-16,-1-3-19,1 1-26,1-1-25,-4-2-27,4 0-34,-3 0-46,2-1-41,0 3-215,-2-3-505,-1-2 224</inkml:trace>
  <inkml:trace contextRef="#ctx0" brushRef="#br0" timeOffset="39709.613">6704 6399 180,'3'-17'290,"-3"1"-21,0 0-15,-3 0-17,2 6-15,-3-3-22,4 6-25,-2 2-16,1 3-25,-5 3-14,-1 5-15,-6 9-12,-3 7-6,-3 4-11,-2 18-9,3 2-4,-1 0-6,1 5-7,4-1-2,-1 3 1,-1-5-5,-1 4-4,4-2 1,-2-1-5,2-2-1,-1-2-10,6-14 1,-4 0 4,4 1-7,-2-5-1,2-2-2,1-2 0,-1-6-3,3-1 2,1-3-3,1-4-6,0-3-17,2-1-9,-2-1-20,1-2-53,2-2-74,0 0-61,2-15-247,2 2-510,3-3 226</inkml:trace>
  <inkml:trace contextRef="#ctx0" brushRef="#br0" timeOffset="40390.56">6459 6638 145,'0'0'235,"-2"-2"-13,2 2-15,0 0-24,2-5-17,4 3-15,2 1-8,6 0-9,9 0-10,2 1-6,-1-2-3,0-3-11,4 3-3,-4 0-2,-3-2-7,0 3-7,-7 0-9,1-1 0,-7 2-7,2 0 2,-6 0-5,2 0 2,-1 0-10,-5 0-12,0 0-1,6 2-8,-5 1-2,-2 2 0,-2 4-6,-1 3-2,0-4 1,-3 4-6,2 2-2,0 1-3,2-3-2,-1 2 0,1-3-4,2 0-1,-1-1-5,1-1 6,1-1-3,1-1-3,1 1 11,-1-3-11,3 1 6,0-3-1,1 0 0,-1-2 1,4-1 0,2 0 4,1-1-3,-2-2 5,4-5-6,2 2-4,-4-4 5,0 0-1,-2 1 5,2-7-6,-1 1 0,-1-2 1,-2 1-5,1-1-1,-2-2 0,-3 3-4,-2-2-1,-1 1 0,-1 1-2,-2 6-3,0-1-2,-4 4 2,0 0-5,-3 5 2,-3 1 1,-2 2-1,-1 4 0,-5 2 1,6 1-1,1 3-3,2 2-1,1-1 1,5 2-2,1-2-2,3 0 3,2 0-1,2 0 7,5 0 0,1 0-1,2 1 0,3-6 4,2 0 2,5 1-1,2-4 4,1-1 5,-2-3-8,1-3 3,1-2 0,1-4-2,-3 4 11,-1-5-9,1-2 2,-2-2 4,-1-1-2,-3-2-2,-2 3 6,-5-1-4,2 1-1,-3 1-2,-2 5 3,-1 1-3,0-2 1,-4 2-1,0 2-5,0 2-8,0 3-6,0 0 8,0 0-6,-13 7 3,8 4 0,0 1-5,3 5-2,-1 3 4,3-1 2,1 1 2,3 6-2,-1-2 4,0-5-1,-1 1 4,-2-1-4,2 1 1,0-9 0,-1-1 2,-1 3 1,2-4-1,-1-2-4,0-2 0,-1 0-5,0-1 2,0-4-2,2 8-4,-1-8 2,-1 0-20,0 0-34,14-5-29,-7 0-38,2 0-44,5-4-39,0 1-176,-1-1-430,1 0 191</inkml:trace>
  <inkml:trace contextRef="#ctx0" brushRef="#br0" timeOffset="41429.3888">7862 6563 216,'2'-4'242,"-1"-1"-11,-1 2-24,1 1-25,-1 2-19,0 0-29,0 0-17,0 0-4,-1 11-14,-4 3-5,1 4-6,-4 6-9,2 4-6,-5-2-3,4-1-6,-3 0-6,3-2-2,-4 1-3,4 3 0,1-10-2,0 1-5,1-4 1,-1 2 6,3-4-3,-1-5-3,1 4 6,0-5 3,1 0 12,0-1 14,2-1 25,-3 0 18,3-1 15,0-3 23,-1 4 9,1-4 2,0 0-19,0 0-14,-2-20-16,3 4-14,1-8-10,0 4-7,1-8-22,1-3-1,2 3-16,-1-3 0,2 1-3,0-1-8,0-3-21,2 4 14,-1 2-4,5 0-5,-3-1-18,1 4 11,2 2-2,-2 1-5,-1 9-5,0-1-14,2 2 13,2 2-22,-4 3 13,0 2-1,0 2 2,-2 3-9,3 3 1,-1 2 2,-2 3-26,3 2-6,-4 3-9,3 0-13,-5 3-4,-2-1 0,-1 2 4,-4 0 0,-1 2-2,-4-2 7,-1 0-8,-5 2 5,3-5 0,-5 3 5,2-5 0,1 1 3,-1-5 7,0 1 5,6-2 2,0-2 4,0-1 5,3 0 4,0-2-1,1 0 6,0 0-2,3-2 4,-4 3 2,4-3-2,-5 2 3,5-2-4,0 0 4,0 0-1,12 2-2,-4-4 1,6 6-1,2-1 5,-1-3 0,5 5-2,2 3 1,-7-4 3,6 8-1,-9-4-1,0 1-1,-1 1 5,-5 0 1,2 1 4,-2-1-2,-3 1-1,-2 1 1,-2-1 3,-4 4 7,0 2-6,-4 0 5,-2-5-3,-6 4-2,3-5 0,-4 0 2,-5-3-3,3 0-3,-2-2-2,-1 0-2,6-6 3,-1 0-1,3 0 8,1-6-7,-2 6-3,5-2-7,1-2-5,0-2-5,4 3-22,-1-4-21,3 3-22,1-4-35,2 1-49,5-2-41,-1-1-33,5 1-186,2-2-469,7-2 207</inkml:trace>
  <inkml:trace contextRef="#ctx0" brushRef="#br0" timeOffset="41762.1472">8265 6679 153,'-6'-1'322,"2"-1"-19,0 2-23,4 0-35,-5-2-34,5 2-21,0 0-19,17-4-16,6 1-13,2-1-14,15 4-6,3-1-12,-1 1-3,4 0-10,-3-1-6,2 2-7,-1-1-11,-2-1-6,-1 0 1,-4 3-8,-9-3 0,-1-2-3,-4 0-6,-1 1-2,-5 2-3,-5-4-10,-2 3 9,0-1 4,-3 1 4,-1 0 4,-1 1-1,-2-3-9,0 2 1,1-1-13,-4 2-30,2-5-36,-2 5-48,-2-6-35,-2 3-44,0 1-32,-5-4-42,0 2-22,-4 1-16,-1-2-155,1-1-459,-7-3 204</inkml:trace>
  <inkml:trace contextRef="#ctx0" brushRef="#br0" timeOffset="42076.9429">8689 6517 116,'-7'-5'154,"0"-2"12,-2 0 21,4 2 17,2 0 0,-1 3 2,-1-2-10,4 3-13,-2-2-17,3 3-13,-4-2-14,4 2-20,0 0-14,0 0-10,0 0-8,0 0 1,14 6 1,-3 0 2,2 1-7,9 2-5,1 0 0,-1 2-6,4-1-5,2 1-5,-4 0-6,3 0-3,-2-3-3,0 0-9,-1-1-3,-1 2-5,-8-4-3,-1-2-3,-5 1 6,2-1-11,-7-1 4,1 3 8,-2-4 6,2 1 2,-1 0-3,-4-2-4,2 1-10,-2 3 6,0 3-1,-2-1-4,-5 3 0,-1 1-5,-4 1 1,-4 3-9,5 0 0,-2-1 4,3-1-1,-3-1 5,-1 0-1,4 1-17,-2 1 11,3-5 2,-1 3-3,0-1-36,1 0-17,1-2-14,3 0-28,-2-1-28,0-1-30,0 1-36,2-2-40,1 0-40,0-3-49,0 2-157,-2-1-498,6-3 221</inkml:trace>
  <inkml:trace contextRef="#ctx0" brushRef="#br0" timeOffset="42485.3814">9562 6445 52,'6'-7'263,"-4"0"-7,4 1-10,0 1-7,-2-2-13,-1 4-5,-1-1-2,1 1-11,0-1-7,-3 0-18,0 1-18,0 3-21,0-8-14,-7 6-20,2 2-15,-4-5-12,-5 7-6,-7 3-10,-6 0 0,1 6-12,-1 2-3,-9 9-5,1 0-5,3 2-3,9-5-7,2 1-4,4 1 1,-1-1 1,5 1-5,5-5-7,1 2-4,2 0 4,4 1-5,1-5 6,4 3 10,5-1-1,1 0 3,7 0-3,1 0 0,-1 0 4,5-6-5,-3-1 0,7-1-1,-3-5 0,2-2 0,-5 0-7,2-2 3,-5 2-3,0-2-5,-5-3-1,-1 2-8,-1-1-9,-2-1-9,1-1-12,-1 2-14,-2-5-19,-1 3-34,1 1-38,-3-1-47,-1 2-52,4-1-45,-4 1-238,0 0-555,0-2 245</inkml:trace>
  <inkml:trace contextRef="#ctx0" brushRef="#br0" timeOffset="54415.7503">9477 6961 100,'-4'-1'116,"-1"-1"-12,0 1 8,5 1 3,-9-1 2,3 1 3,6 0-5,-7-2-1,7 2-1,-6 0-3,6 0-1,-7 2-6,7-2-8,0 0-5,-4 1-8,4-1-4,0 0-4,0 0-12,-4 3-4,4-3-2,0 0-11,0 0-2,0 0 0,0 0 3,10 2 4,1-1 0,3 1-5,1-2-7,9 2-3,0-2-3,2 3-2,-2-3-4,-1 1-4,-1-1-19,0 4-13,-6-4-14,6 2-16,-8-1-20,0-1-20,-1-3-15,-3 3-27,-3-1-6,2 1-21,-4 1-18,-2-1-113,-3 0-302,0 0 133</inkml:trace>
  <inkml:trace contextRef="#ctx0" brushRef="#br0" timeOffset="54626.2112">9370 7083 25,'-3'1'239,"3"-1"-14,0 0-2,0 0-9,0 0-13,23-1-7,-2 0-16,5-2-8,3 2-12,11 0-14,-1-2-12,-9 1-10,-1 1 5,1 2-15,-3-1-11,-3 2-8,1-2-7,-5 0-13,-7 0-20,-1 0-22,-2 0-12,-2 0-15,-1-2-21,-1 2-24,0 0-24,-2-1-41,-4 1-30,7-1-47,-4-1-213,1-1-429,-1-1 189</inkml:trace>
  <inkml:trace contextRef="#ctx0" brushRef="#br0" timeOffset="55731.3634">3290 7813 26,'0'0'107,"0"5"-10,0-5-4,-4 6-6,-1-3-5,0 2 9,-2 2-13,-2-2 2,-2 4-2,0-1-8,-2-1 5,-1-1 2,4-1 13,-4-2 9,4 1 2,0-3 7,-1 1 2,4-4-6,0 0-3,-2-1-1,4-4-10,-2-3-10,5 1-10,-2-8-12,4 0-3,4-8-4,3-3-6,2-2-3,4 3-11,-1-2-2,2 3-2,0 3-1,0 0-1,2 6 3,-6 5-2,-4 2-3,2 3-2,-4 2-10,2 2-8,-2 3 0,-4 0 10,7 11 8,-3 4 1,1 10 2,-4 5 2,-1 2 2,-3 1-1,0 4-3,-1 9 0,-3-13-2,1 1-1,1 0 1,-4-3-5,2 2 0,0-3 1,-3-3-16,-1 0 3,1-5 2,0 3 1,2-9-4,-2 0 5,2-1 1,1-1 2,-2-6 1,1 1 5,1-1-1,-5-1 0,4 0 2,-2-4 3,-3-1-3,5-2 5,-2-2-2,0-1-7,0-2 5,-1-2 0,0-6-5,0 0 0,3 0-4,0-1 0,-2-1-1,6 3 1,-3 4 1,4-3 2,0 4-9,-1-1-1,3 3-15,-2 0-28,3 1-31,-3 1-23,3 3-25,0 0-11,0 0-31,13-4-26,-2 4-26,1 1-172,3 0-414,6 1 184</inkml:trace>
  <inkml:trace contextRef="#ctx0" brushRef="#br0" timeOffset="56165.2005">3477 7690 119,'9'-16'255,"-4"3"9,1 3-10,-3 2-26,-2 3-33,2-1-21,-2 3-28,-1 3-13,0 0-12,3 20-7,-6-1-9,-1 8-11,0 7-6,-6 12-6,-3-1-8,3 3-8,-4-1-5,0-2-5,-1-2 9,2 3-21,-1-5-6,1-11-7,2 1 0,1-3 1,-1-1-6,1 1-7,-1-5 0,4 5-5,0-12 8,1 1-5,0 0-3,2-3-8,0-2 2,0-3 1,1 0-1,3 2-1,-1-6 0,1 2 7,1-4-10,-1 0 2,0 0 6,5 3-2,1-6 2,0 0 0,4-3 0,1-3-4,0 0 2,3-6 3,1 5-1,1-8-2,0-4-1,-5 6-3,2-8-3,1-2-4,-3-1-7,-4 2 2,-1-3-2,-2 7 1,-1 0 8,-3 1-2,-2 0-8,1 2-3,-3 1-4,-2-1 4,1 0 6,-1 6-2,0 0-1,1-1 7,-1-1 4,0 3 5,0 2 6,4 2 5,-1-2 3,-1 1 2,1 1 2,3 2-10,0 2-2,0-7-1,0 7-4,4-8-6,4 3-27,4-4-13,2 0-29,9-2-28,1 3-31,1-2-41,14-5-35,-9 7-221,7-6-458,1 0 204</inkml:trace>
  <inkml:trace contextRef="#ctx0" brushRef="#br0" timeOffset="56585.6053">4318 7674 46,'4'-10'205,"2"-1"-2,-3 3-4,2 1-8,-2 1-3,0 2-9,-2-1-14,0 2-17,-1 3-20,2-3-19,-2 3-10,0 0-19,0 0-3,-10 23-7,3-6-8,-7 9-4,-3 4-4,-3 10-7,-1 2-2,7-16 8,-1 5-10,-2-4 2,7 1-11,-4-1 0,7-1-3,-1-4 8,1-4-15,5 0 1,-2-4-1,2-1-4,-2-1-10,3-2 5,1 2 0,0-5-4,0 2-7,3-4 1,1-1-1,-1-1 0,2 3-11,4-4-14,2-2-24,0-1-20,1-2-21,3-4-25,1 1-23,6-7-39,-2-1-35,-2-1-117,-4 3-350,0-8 155</inkml:trace>
  <inkml:trace contextRef="#ctx0" brushRef="#br0" timeOffset="57094.2855">4125 7783 118,'0'0'192,"-3"-2"-25,3 2-10,0 0-19,0 0-18,14-6-13,-1 2-3,8 2-12,3 1-12,0 0-4,3-5-7,-2 2-9,2-1-5,-1-1-5,0 0 0,-5 1-10,0-1-1,-1 1-5,-4 1-1,-4-3 1,1-3-3,-5 3 11,-1-3-5,-1 1 7,-2 0 8,0-2 9,-1 4 6,0-4 13,-3 5-5,0 1 5,4-2-5,-4 4-17,0 0-8,0 3-10,0 0-5,0 0-4,-7 10-5,3 0 0,-6 12-3,0 1-1,-1 3-2,0 1 2,-2 3-6,2-3-1,-1 1 1,1-1-1,3 1-1,-2-2-2,3-1 0,-3-9 0,3 4 6,1-6-10,-1 1 6,2-4-8,3-1 4,-2-2 5,2-2-3,-2-1 10,3 1 18,-2-4 17,3 2 21,0-4 24,0 0 4,0 0-10,0 0-22,2-16 9,4 2-19,2-1-14,4-7 2,2-1-11,3 1-2,-2 0-7,1 2 0,1 1-2,-3 4-13,-1 5-3,1 2 0,-1 0-3,1 3-9,-1 5 3,-4 2-7,1 1 3,1 2-5,1 2 0,-1 4 10,-1 0-2,0 2-6,-3 2-5,-4 3-4,4 0-17,-4 2-21,-2-3-12,-1 0-15,1 0-33,-2-1-26,-3 0-30,-1-2-30,3-2-41,-1-2-35,3-1-183,-3-1-493,3-3 218</inkml:trace>
  <inkml:trace contextRef="#ctx0" brushRef="#br0" timeOffset="57605.0623">4812 7836 74,'2'-3'258,"-2"3"-28,1-4-23,-1 4-23,0 0-20,3-2-20,-3 2-17,0 0-12,0 0-12,0 0-9,4 8-9,-1-7-6,0 3-9,1-3-1,0 1-3,1-1-2,0-1-1,2-1 3,2-2-4,-3-1 7,6 1 4,-6 0 3,4-5-4,1-1-5,-6 2 7,1-2 2,1-2-4,0 3 6,-3-3 5,1 2 0,-4 0 2,3 1-1,-4 3-1,0-2-19,0 7-18,-4-5-8,4 5-4,-16 4-6,4 4-2,-6 5 2,-2 1-12,0 1-3,2 0-3,2 3-8,4-5-6,2 2 0,3-1-10,0 3 0,2-2 1,4-1 10,1 1-10,1-5 6,5 2 4,1-1-6,4-1 8,2-3-6,2-1 1,5 1 3,-5-5-6,10-2-2,-3-5 5,1 3 1,-1-7-4,-1-1 1,-1-3 5,-1 1-2,-1-8-2,0 3 4,-1-4-6,-6 1-8,3 0 6,-8 4-2,1-1 11,-3 5-12,-2 0 0,-2 0 10,1 4-6,-1 1-10,0 2 9,0 3-10,0 2-11,-1-6-5,1 6 4,0 0 1,-5 16 7,4-8-2,2 3 0,1 7 12,2-2-3,0 2-1,1 1 10,0-1-5,-1 0 0,-1-1-1,0 4-8,1-2-22,-4-2-25,3-2-31,-3-2-23,0-5-20,2 1-27,-1-3-12,3-3-7,-4-3-148,6 0-365,0-3 162</inkml:trace>
  <inkml:trace contextRef="#ctx0" brushRef="#br0" timeOffset="57905.2813">5342 7784 67,'3'-3'203,"-2"0"-20,2 0-22,-3 1-21,0 2-2,0 0-20,0 0-6,0 0 2,10 6 7,-7-3-6,0 1 11,2 0-13,1 1 0,4-3-8,0 1-2,5 0-6,-3-4-2,4-1-2,-2-2-8,0 3 4,-4-4 7,2-3 12,0-1-7,-2 2 6,0-3-10,-7 3 19,1-5 1,0 4 0,-4 2-15,-3-4-15,-1 4-10,0-1-14,-6 3-9,-3 4-4,-1 2-7,-4 3-16,-5 5 2,2 1-2,0 5-3,3 0-5,5-4-4,-1 8-7,4-2-3,3 5-2,3-5-16,4 0-1,0 2 4,4-6-12,2 2-5,4-3-14,-2-1-9,7 0-7,5-2-19,0-2-21,1-1-23,2-5-31,4 0-36,-1-3-43,1-5-44,3 1-162,-4 0-472,1-2 209</inkml:trace>
  <inkml:trace contextRef="#ctx0" brushRef="#br0" timeOffset="58406.608">6072 7662 269,'0'0'263,"4"-2"-32,-4 2-32,0 0-20,0 0-5,0 10 3,-2 0-9,0 1-4,-4 5-13,-1 2-10,0-1-11,-4 6-13,5-5-14,-1 5-9,0-8-10,3 3-9,-2-1-6,3-3-9,2-2-4,1-2-3,1 0-3,2 1-4,0-7-5,3 3-1,2-2 1,2-3-9,4-4 0,1-2-3,8-3-5,-2 0-2,2-5 2,-1-2-4,2-3 3,0-2-5,0 0-4,6-9-3,-11 8 5,-2-1 1,0-4-1,0 1 2,-4 1 2,-3 6-1,-2 2 17,-4 3 7,0 1 0,-2 2-5,-1 1-10,1 2-5,-4-2 0,-2 4-8,4 4-7,-14 1-1,3 3 1,1 6 1,-4-1-1,3 6-7,2-2-3,1 4 4,2 1 1,1-1 6,5 3-4,0 2-1,2-3 0,1 0 5,0-1-12,1 0 5,0-1 0,-1-1 2,3-3-1,-1 1-5,-2-3 6,0-2 1,1 0 6,-1 0 3,-2-2-7,0 1 8,1-5-5,-2-2 3,3 3 3,-3 2 7,0-6-1,0 5 1,0-5 8,3 3 1,-3-3 7,0 0-1,0 0 4,-10 3-7,10-3-3,-18-3-7,4 1 1,-2-1-21,1-1-21,-7-1-35,0-2-32,-2-1-41,-3 0-45,2-1-53,1 1-68,-3-1-273,2 0-609,1-1 270</inkml:trace>
  <inkml:trace contextRef="#ctx0" brushRef="#br0" timeOffset="58604.7488">5945 7587 6,'-3'-5'275,"3"2"-24,0-1-32,-1 1-37,1 3-62,0 0-81,0 0-64,0 0-154,0 0-191,0 0 84</inkml:trace>
  <inkml:trace contextRef="#ctx0" brushRef="#br0" timeOffset="59264.1903">7252 7829 2,'4'1'214,"-4"-1"0,0 0-3,0 0-13,3-8-14,-2 5-11,2-2-7,-1-2-15,2-1-10,-3-5-10,2 2-8,1-6-1,-1 4-4,-3-7 1,3 6-6,-3-3-13,0 5 3,-3 2-9,0 0-10,-1 1-12,0 2-11,-3 1-9,-3 5-3,-3 2-9,-8 10-4,-3 2-2,2 5-8,-2 3 5,1 3-10,-1-2-6,6 4 2,2-2-2,1-2-5,4 0 0,4-4 17,2-4-5,3 3-2,0-6-1,2 2 7,3-5-8,4 0 5,3-4-6,2-4 6,11 0 0,-2-7-8,3-5-1,-1 2 3,-1-5 2,-2-2-2,1-1 0,-5-3 4,-2 2 6,-1-2 7,-3 6 10,-2 0 13,-3 5 19,-2 0 10,0 1-3,1 4-10,-1 1-15,-2 1-16,-1 3 0,0 0-9,-8 10 1,2 1-23,-1 4 7,0 2 10,0 1-6,0-1-11,0 1 2,4 0 8,0 1-10,5-2-8,1 0 7,4-3-15,4-1-13,2-2-22,2-4-37,8-1-31,4 1-47,-1-10-63,12-3-68,-11 1-301,14-6-635,-17 1 281</inkml:trace>
  <inkml:trace contextRef="#ctx0" brushRef="#br0" timeOffset="59675.184">7849 7698 137,'-1'-9'277,"1"2"-11,0-3-20,0 3-10,3-2-26,-1 0-19,1 5-14,0-3-23,0 4-19,0 1-20,-3 2-16,0 0-5,7 14-4,-7-2 3,0 8-2,0 5-5,-2-2 1,-2 4-2,0-1-7,-4 0-10,2-3-3,0-3-5,-1-4-13,3-1 1,-3-2-3,3-1-5,-2-1-4,5-4-1,-4 0 4,4-2 8,-2-3 29,2 1 15,1-3 24,-6 0-14,6 0-6,0 0-21,4-17-4,-1 4-2,10-8-18,1-4-7,0-1-6,6 2-4,2-2-3,-3 3-9,0 2 4,1 3-6,1 0-9,-1 3 7,-6 7 5,3 2-14,-4 3-3,-5 1-1,3 4-3,-4 4-1,3 3-2,-1 0 3,-1 5-5,-1 2 5,0 2 3,-1 2-3,-5-2-13,1 9-18,-4-8-37,1 0-24,-3 0-36,-4-2-39,1-2-36,0 1-59,3-4-38,0-4-241,1-1-585,-1-3 259</inkml:trace>
  <inkml:trace contextRef="#ctx0" brushRef="#br0" timeOffset="59971.3822">8293 7689 76,'3'-7'320,"-1"3"-32,-1 3-30,-1 1-22,0 0-15,-13 1-16,6 7-11,-5 2-14,2 4-12,1 0-17,0 2-13,2 1-11,3 1-16,0 2-9,2-3-7,1 0-9,2 1 1,2 0-16,2-6 1,0-3-7,5 4-8,-3-6-3,2 0-2,3-4-4,2-3-5,2-1-1,-2-1-2,-1-7-3,1 0 2,-2-1-4,0-5 12,4-5-6,-6 3-2,-1-4 2,-4 4-2,-2-3 12,-1-1-15,-4 6-3,-1-1-1,-4 3-4,0-1-8,-5 4-17,-2 1 7,1 0-9,-5-2-15,2 7-14,2 4-20,0-1-28,0 3-33,4 1-49,-3 4-36,5 0-39,1 0-35,1 1-231,6-1-540,-1-1 239</inkml:trace>
  <inkml:trace contextRef="#ctx0" brushRef="#br0" timeOffset="60340.4071">8532 7690 183,'2'-4'321,"-1"-1"-20,1 1-39,-2 1-29,0 3-27,0 0-28,0 0-19,9 9-13,-6 2-15,0 1-10,3 4-11,-1 2-7,-5 3-6,0 2-10,-4-3-8,1 0-8,2-1-1,-2-2-7,-1-2-6,1 1-2,0-7-8,-2 2-5,3-5 6,1 1 15,-1 0 27,2-4 36,-2-1-12,2-2 14,0 0-7,0 0-12,0-18-13,4 7-16,3-7-9,4-8-10,0 2 1,2-4-12,1 1-9,6 6-3,-2-3-1,2 5-14,0-1-2,-1 5-3,0 4-4,0 2-3,-2 7-4,-8 2 0,6 4-7,-2 1 0,-2 3 5,-1 1-11,-3 1-7,4 4 12,-6 0-8,-1 4 7,1-2 3,-3 2-4,-2 0-6,-2 3-24,-3-3-14,-1-2-25,0 2-24,1-3-28,-5 0-28,0-1-44,2-4-27,1-2-33,1-2-44,0 1-204,1-5-546,1 0 242</inkml:trace>
  <inkml:trace contextRef="#ctx0" brushRef="#br0" timeOffset="60583.7343">9080 7818 349,'-4'0'388,"0"-1"-8,4 1-26,-5-2-40,5 2-32,0 0-30,0 0-32,0 0-12,16-3-24,5 1-30,2-1-6,2 3-15,2-1-11,-2-2-3,-1 2-13,-1 1-21,-6 1-13,-3-2-7,-3 1-24,-1 1-25,-4-2-27,1 1-38,-2-1-43,1 1-51,-6 0-57,4-4-85,-1 3-251,-3 1-579,3-6 256</inkml:trace>
  <inkml:trace contextRef="#ctx0" brushRef="#br0" timeOffset="62077.8143">9689 7683 135,'1'-5'202,"-1"-1"4,2 2 0,-2 0-7,0 4-9,0 0-14,0-7-18,0 7-17,0 0-21,-2-3-18,2 3-4,0 0-15,-7 13-8,2 1-4,0 1-10,-3 2-3,-2 5-5,3-5-7,3 0 2,-3 2-12,4-3-4,-1 1 0,4-5-4,-3 2 3,3-4 8,0 1-2,4-4-6,-1 3 3,1-6 0,2-2 2,5 1-4,-4-3-2,8-4-2,-2-1-3,3-6-1,-1 2-1,2-7-5,3-1 2,-2 0 0,-4-3 2,2-6 1,-1 3 6,-1-5 8,-3 1 7,2 5 10,-3-1 11,-4 11 8,-1 1 8,0 3-5,-3 1 8,1 2-28,0 2-19,1 2-11,-4 1 0,0 0 3,0 0-11,0 21 4,-4-2 4,1-1-6,0 8 2,-1-1-6,1 2-4,-1-8 5,4 8-15,0-9-11,3-2-12,0 1-16,1-5-14,3 0-11,0-3-5,4-1-4,3-2-18,0-6-12,5 0-14,1-4-3,-1-6 1,2-2 0,-2-2 12,-1-3 14,-1 1 1,-1-5 13,-4-1 17,1-2 16,-2 3 28,-1-2 25,-2 9 16,-1 1 24,-4 1 20,1 3 10,-2 5-4,-1-3-11,-1 5-11,2 0-14,-2 2-11,0 0 5,-5 13-1,1-4-4,-3 7-5,0 0 5,-4 6-4,2 2 2,1-7-10,1 0 6,-3-1-6,4-1 1,1-5 2,-1 0 1,2 0-3,1-5 6,2-1 0,-2 0 10,0 1 43,2-1 14,1-4 31,0 0-5,0 0-23,0 0-12,4-19-10,0 2 9,5 0-14,5-8-16,-7 8-7,8-2-4,2-3-4,1 2-5,2 1-4,-2 9-4,-1 3-11,-3 0 6,0 3-15,-1 3 5,-2 3-5,-1 1-5,2 4-5,-5 1-6,3 4 5,-4 1 3,-1 3 14,0 2-16,-5-1 1,0 3 0,2-2-12,-2 0-20,-2-2 4,2 0-42,0-4-11,2 0-34,-1-2-15,1 0-23,3-1-11,2-1-15,0-1-18,6-2-22,0-4-12,4-2-18,-2-2-150,-1-7-440,6-1 196</inkml:trace>
  <inkml:trace contextRef="#ctx0" brushRef="#br0" timeOffset="62296.5826">10510 7781 270,'15'-25'69,"-2"-2"27,0 4 20,-2 2 10,0 4 31,-6 1 20,2 3 28,-2 5-8,-2 2-20,-1-1-22,-2 5-18,0 2-15,0 0-11,0 0-7,-13 24-5,6-10-13,-6 9-3,0-4-5,2 5-8,1 1-6,4-3-4,1 3-7,1-10-6,1 2-2,0-2 0,6 2-6,-2-8-3,2 1-10,4 0-10,0-5-22,2-1-27,4-1-36,-1-5-43,5-3-48,-1-3-31,2 0-226,-6-4-450,6-3 200</inkml:trace>
  <inkml:trace contextRef="#ctx0" brushRef="#br0" timeOffset="62551.5263">10937 7507 337,'3'-4'425,"-1"2"-19,-1-2 3,1 2-38,-2 2-43,0 0-38,0 0-41,0 0-15,0 0-39,-7 11-23,2-2-6,-5 7-19,0 9-13,-5 1-14,0 5-9,3-6-16,-1 4-2,0-2-10,3 1-13,-3 0-10,2 1-16,4-6-28,0-1-22,0 2-41,3-7-26,3-5-26,-1-3-22,1 2-25,4-5-10,-2 4-19,7-6-45,0-3-45,1-1-55,5-1-169,1-2-528,3-7 235</inkml:trace>
  <inkml:trace contextRef="#ctx0" brushRef="#br0" timeOffset="62828.7198">11000 7640 276,'-7'-4'317,"1"1"-4,4 1-20,-3-1-20,5 3-26,-4 0-23,4 0-18,0-3-18,0 3-19,0 0-6,0 0-13,0 0 0,0 0 0,11 0-1,-1 0-13,4-4 5,-1 6-25,1-2-5,0 0-3,3-2-15,-4-1-11,4 3-5,-3-1 3,-2-1-15,0-2-1,-2 1-8,-2 3-13,-2 0-1,-1 0 6,-2-2-9,-3 2-5,9-2 1,-9 2-2,5 0-5,-5 0-20,4-2-4,-4 2-16,5 2-36,-5-2-27,0 0-40,0 0-32,0 0-35,0 0-38,0 0-43,0 0-33,5 2-264,-5-2-604,0 0 267</inkml:trace>
  <inkml:trace contextRef="#ctx0" brushRef="#br0" timeOffset="63874.4985">3122 8811 1,'9'-26'266,"-1"11"-3,-5 1-11,1 5-23,-4 3-35,0 1-25,2 4-17,-2 1-20,-6 21 5,-1 8-2,-9 17-10,-5 3-6,0 6-11,-13 20-12,-1 4-10,15-28-5,1 0-7,-1 2-13,0-2-4,2-2-2,1-1-12,-1-5-15,8-12-18,-3-3-27,3 1-29,0-5-32,2-1-43,1-8-32,2-3-40,2-4-28,-2-1-120,2-2-370,2-5 165</inkml:trace>
  <inkml:trace contextRef="#ctx0" brushRef="#br0" timeOffset="64148.6917">2908 9226 83,'7'-29'219,"4"4"4,-3-2 6,4 3-12,2 2-8,-1 1-22,2 3-11,-3 5-14,0 4-15,1 0-16,3 2-23,-2 4-5,1 3 0,-1 3-21,-1 1-12,-2 8-11,0-3-2,-4 4-7,2 4-2,-1 5-3,-3-2-3,-4-1-4,-1 10-11,-1-8-19,-4-3-7,-2 4 0,-1-6-6,-1 1-4,-2-5-4,1-2 5,0-5-1,2 0 4,-2-1 2,0-3-1,0-2 0,3-2-5,0-3-7,0-1 0,3-1-6,0-1-13,1-3-13,4-1-16,1-3-13,5 2-11,1-4-16,5-4-6,1 5-20,3 0-16,-3-2-16,5 2-128,-1 3-314,-3 4 139</inkml:trace>
  <inkml:trace contextRef="#ctx0" brushRef="#br0" timeOffset="64408.4836">3252 8999 57,'11'-7'97,"0"-2"17,-5 4-19,1 2 0,1-1-15,-1 3-5,-5 0-4,-2 1 2,10 2 5,-6 2 10,3 2 13,-1 1-11,2 5 0,-1 1-17,0 0 7,-1 5-8,-2-1-5,3 0-2,-3-1-8,2 4-5,-5-3-5,2-1-5,0-3-6,0 1-6,-2-7 6,2 1-1,-3-4 2,0 2 24,3-1 34,-3-5 9,4 2-11,-4-2-11,7-15-9,0-2-1,3 0-14,3-9-2,2-1-9,1 4-7,-1-2-9,5 5 5,-2-6-8,-1 9 9,3 0-14,-9 5-3,3 2-4,-3 3-3,-2 4-6,2 1-1,2 0-1,-3 5-7,-2-2-20,1 4-13,-1 2-31,-1 1-25,-3 1-39,5 3-40,-1-2-45,-2 2-153,2 0-398,-1-4 176</inkml:trace>
  <inkml:trace contextRef="#ctx0" brushRef="#br0" timeOffset="64703.9085">3976 8998 11,'-9'-3'262,"-6"1"-15,1 2-7,-3 1-14,3 3-18,-2 2-20,2-2-20,0 2-18,3 4-13,4-3-16,-2 4-6,2 1-18,3 5-4,4-6-11,0 1-6,3 4 2,1-6-12,6 5-3,1-3-8,3-5-3,6-1-7,1 0-1,0-5-5,-5-2 0,5-5-6,-6 4 1,0-4-3,-3-1 5,-2-1-3,-2-1 8,1-4-1,-5 2 2,0 0 2,-3-7 1,-2 1-5,0 0-2,-2 0-5,-1 6-7,-5 1-4,1-1-4,-2 0-10,3 4 3,-7-2-22,0 4-15,4 2-25,-3 2-36,2 1-23,1 4-41,1-3-41,-1 6-28,4 1-219,-4-1-474,6 2 210</inkml:trace>
  <inkml:trace contextRef="#ctx0" brushRef="#br0" timeOffset="65131.423">4397 8999 211,'-8'-16'287,"-1"1"-6,-1 0-9,0 2-21,4 5-16,-2-1-32,1 4-21,-3 2-24,3 6-14,-5 5-15,0 3-17,-5 12-10,1-1-10,3 1-6,-3 3-13,3 3-5,4 0-2,0-2-9,2 4-6,3-6-11,1-8 2,2 0-6,1-2 0,1-5-1,2-1 3,1-2-4,0-5 6,4 1 0,0-8-5,13-3-3,-1-5-3,4-5 0,0-2-3,5-13-3,-9 9-6,7-10 1,-6-4-3,2 0-2,-9 4-5,2-9 0,-1-3 0,-1 2 1,-6 10 0,-1 4 8,0 5 17,-4 8 13,0 8 21,-2-3 14,2 7-23,-3 0-17,0 1-7,0 4-5,-8 13-8,1 3-1,-5 12-1,-2 1 3,-4 15-5,2-1-1,4-11-3,3-1 6,1 1 2,1-5-16,4 4-1,3-5 0,0 1-3,1-3 2,5-7-26,-3-1-13,5-3-22,5-3-37,-1-7-52,6-2-71,7-5-84,0-4-270,-1-2-617,3-2 273</inkml:trace>
  <inkml:trace contextRef="#ctx0" brushRef="#br0" timeOffset="65438.6502">4827 8702 281,'0'-7'332,"1"0"-16,-1 1-34,0 2-38,0 1-26,0 3-16,0 0-30,0 0-15,4 15-13,-4-1-13,2 3-13,-1 1-9,-2-1-10,1 4-7,0-4-10,-1 0-10,1 0-14,-1-7 11,1-3-12,-3 3-4,2-3 4,0-4 12,1 4 25,-2-5 22,2-2-22,0 0 0,0 0-8,4-20-18,1 3-7,3-6 3,2 0-14,1 2-16,2-1 8,1 0-4,-3 9-11,2 3-1,-1-3 1,3 4-9,-2 3 3,0 4-14,0 3 10,-4 3-22,0 1-4,1 7 0,0 0 11,-6 5-7,2-1-1,-3 2 4,1 0-3,-4 7 0,0-6-12,-4 5-38,-3-8-30,3 1-52,-1 4-52,1-5-57,1-4-65,-1 4-242,4-7-598,0-2 265</inkml:trace>
  <inkml:trace contextRef="#ctx0" brushRef="#br0" timeOffset="65750.5061">5855 8645 106,'-7'-27'308,"-2"10"1,-1 2-10,1 1-5,0 0-23,-1 9-34,2-5-24,-1 5-18,-3 5-16,-2 5-31,-3 5-13,-3 5-5,-1 7-23,-6 15-5,3 1-7,3 4-5,-2 4-8,4 3-2,-1 1 8,0-3-10,-1-2 12,0 5 1,3-3 0,-2 6 4,2-7-21,-2 0 4,0-5-5,5-9 6,2-1-18,-4-4-6,7-1-5,-1 2 2,1-6-11,2-8-7,-1-1 0,4-2-17,0-4-41,4-2-19,-2-1-18,2-2-34,1-2-54,0 0-80,1-13-64,3 1-69,3-5-190,-1-9-596,1 1 265</inkml:trace>
  <inkml:trace contextRef="#ctx0" brushRef="#br0" timeOffset="66404.5588">5367 9004 51,'-4'-6'236,"3"1"4,-2 4 1,0-3-1,2-1-12,1 5-20,0-5-21,0 5-20,1-5-12,3 3-20,3-1-13,2-1-10,13-4-7,-2 1-12,8 2-5,-1-3-4,4 4-11,7-3-6,-7 2-6,-3 0-4,2 0-4,-6 5-7,-2-1-6,-8 1-4,-1-1-8,-5 1-7,0 1-7,-5 0-5,3 4-2,-6-1 7,2 4 7,-2 2 3,-2 2-3,-4 5 3,1-1-7,1 0 0,1 0-1,-1 0 3,1-4-6,0 0-2,2-1 1,1 1 4,0-3-2,1-1 0,2-3 3,1 5 1,3-5-5,1 0 4,2-4 6,-1 2-11,2-5 6,-1 0-3,4-3-8,0 0 10,-1-3 4,-2-3-5,2 3 1,-3-6-2,-2 0 11,1-1-3,-2-3-11,-3 0 3,0-2-4,-1 2 3,-2 0-2,-2 2-6,-3 0 1,-3 2-5,0-1-7,0 4 2,-3 5 4,-4-1-14,0 5 4,-2 4-2,-1 0 4,3 6-9,-4 0 1,4 3 2,3-1 0,2 0 1,-2 2-1,9 0 2,0-3-1,4 3 7,0-2 2,3 2-5,5 0 12,4-3-6,5 0 2,3-3 4,1-1-3,1-3 1,1-2 5,-1-5 8,3-1-13,-2-2 3,-1-1 1,-1-2 2,-2-1 8,0-2-3,-1-2 5,-2-1-1,-1-2-1,-6 5 0,0-2 5,-4 6 5,0 0 7,-1 0 13,-2 2-2,-2 3-4,2 0-14,-4 3-11,0 2-19,0 0-12,0 0 1,0 11 3,-3-1-3,3 5 4,-1 2 1,1 4 4,1 3-1,2-4-1,-2-1 0,1-2 4,1 3-3,-1-1-3,0 0-1,-2-2-3,0-2-3,1-2-6,-1-2-2,-1-1-2,-1-1-6,2-4 7,0 2 3,0 1 5,0-4 4,0-1-7,0-1-8,0-2-12,0 0-29,0 0-25,10-9-23,-3 2-21,6-2-24,1-2-24,6-3-27,2 1-220,1 0-470,5 2 208</inkml:trace>
  <inkml:trace contextRef="#ctx0" brushRef="#br0" timeOffset="66850.8812">7283 8765 73,'0'-9'253,"0"0"-8,0-3-14,-3 1-14,0 0-16,-1 2-20,1-2-14,-2 1-20,-4 0-11,-1 2-17,-1 1-9,-6 3-11,-3 2-2,-3 3 4,-3 4-12,2 3-3,-4 4 0,4 2-6,-3 1-8,5 4-2,1 3-11,-2 0-2,6 1-4,2-1-2,2 1-3,9-4 0,-2-1-8,3 1 4,6 2 1,0 1 0,5-3 10,1-5-3,5 6 0,-1-7-5,5 3-5,2-3 0,-1-3-5,1 1 2,1-5-11,0-4-5,-4 2-8,0-1-13,-1-3-16,-1 1-17,1-2-19,-2-2-25,0 2-31,0 0-49,-1-2-45,-1-1-59,1-1-224,1 0-523,0 0 233</inkml:trace>
  <inkml:trace contextRef="#ctx0" brushRef="#br0" timeOffset="67391.1734">7875 8577 333,'2'-12'321,"0"2"-10,1-2-25,2 0-16,2-1-18,3-3-18,3 3-26,5-2-23,2 9-11,2-5-22,0 5-5,0 1-11,1 2-14,-1 3-13,-6 5-13,-2 0-10,-2 5-9,1 1-6,-2 0-11,-1 1-3,-4 2-8,-1 3-6,-4 0 0,-3-1 3,-8 8-3,-1-6-18,-6 3-12,-3 2-12,-5-5-29,-11 7-14,13-8-6,-5-3 1,1-4 6,0-1 1,3-1 2,2-3 16,9-2-4,-3-3 6,7 0-3,-1 2 17,4-2-8,2 1 11,0-1 3,4 0 5,-7 0-3,7 0-3,-5 4-10,5-4 3,-4 2-3,4 3-1,0 1 8,3 0-4,-3 5 4,0-1 4,1 1 6,-1 3 3,0 1 3,1 0 11,-2 3-6,-3-1 6,4 4 2,-3-4 3,-1-1-6,1 1-3,2-3 1,-3 1-5,1-4 2,0-2 0,0 3-5,0 1 1,2-7-4,-2 6 4,0-8-2,1 5-4,0-2-24,2-2-22,-3 0-34,3 2-29,-1-1-47,0-3-44,1-3-47,-2 7-262,2-2-542,0 0 240</inkml:trace>
  <inkml:trace contextRef="#ctx0" brushRef="#br0" timeOffset="67722.3267">7693 9360 314,'-3'3'287,"3"-3"-28,-7 5-15,3-1-11,-2 2-17,1 1-12,0 1-21,-3-2-17,1 5-15,0-3-20,1 2-13,1-3-9,0 1-13,4 2-6,-1-3-6,-2-1-8,3 0-6,1-2-5,0 1-5,-2 0-5,4-2 0,-1-1-1,3-1 0,-1 0 1,2-1-6,4-2-1,1-3-3,-2-2-2,5 0 11,-1-4-14,0-2 1,2 1 3,-1-3-5,-3 3 10,0-3-5,-2 1 12,-2-2-3,-2 8-5,0-2-5,-4 0-1,3 0-16,-6 5-11,-1-4 4,-4 1-15,-5 1-20,3 0-21,-4 4-26,0 1-38,4 0-54,-5 5-58,8-1-51,-1 2-65,4-1-181,3 0-551,1-3 245</inkml:trace>
  <inkml:trace contextRef="#ctx0" brushRef="#br0" timeOffset="77394.8899">8715 8679 143,'0'0'188,"0"0"-18,-2-1-18,2 1-12,-6 12 13,0 5-2,-5 7-3,0 5-5,1 0-9,-3 2-2,1-1-8,-1 0-13,3 0-2,-1-3-10,2 0-9,0-4-8,3-5-6,0-1-6,2-8-6,1 1-9,0 0 1,2-3 1,-2-4 5,2 4 6,-1-6 7,2-1 5,0 4-1,0-4-7,0 0 9,0 0-22,2-17-8,-1 5-1,2-3 2,-2-4-18,1-1 1,1-6-6,1-1 0,-3 1 6,1 3 4,-1-5 9,2 10 4,-2 0 3,-1 1 1,0 1 16,3 6 2,-3-1 4,2 2-18,-1 4-2,0 0-14,1 2-9,1-2 2,-3 5-3,12 8-4,-2-1-1,1 3 0,8 7-6,-2-1 2,-2 6-4,3-2-10,0-1 6,-2 3 4,1 0-4,0-3-1,-1 0-11,2-2 9,-3 3-3,1-6 2,-4-2-3,3 2 4,-4-6-4,-3-1-3,-1-2-3,0 0 15,-1 2-9,-2-6 9,0 1 8,1 0 11,-5-2-8,11-15 1,-5-1-13,2-8-12,2-5 10,-4-6-7,1-15-2,0 1 0,0-1-7,0 2 8,-3 2-6,0 14-2,-1 3 5,1 2-7,-2-4 6,0 16 1,-2 5 0,2-2-2,-1 3-1,1 3-7,-2 1-32,0 0-36,1 1-39,-1 4-15,0 0-17,2 17-27,-2-2-55,2 4-57,5 8-56,-4-8-222,3 5-606,1-2 269</inkml:trace>
  <inkml:trace contextRef="#ctx0" brushRef="#br0" timeOffset="77701.2121">9203 8787 256,'0'0'314,"0"0"-41,-11 7-13,6-4-6,-3 2-21,-3 2-7,-1 4-12,1 0-17,0 0-19,2 4-11,2 2-21,0-1-9,3 0-12,4 1-12,0-1-9,0 1-9,5-2-12,1-4-1,3-3-10,1 2-1,1-3-8,4-4-3,-1-3-10,2 0-5,1-3 1,-2-2-2,4-9 1,-5 7 4,-3-6 24,5-4 4,-7 3 5,0-1-1,-1-1 11,-3-1-16,-1-1-6,-4 1-5,0-1-9,-1 1-11,-5 0-5,-1 5-7,-2 0-6,-3 2-9,2 2 1,-6 1-14,2 5-19,-1 0-24,1 4-31,-2 3-28,4 0-42,3-1-40,0 3-44,4 1-59,3-2-55,2-1-244,2-2-629,5 0 279</inkml:trace>
  <inkml:trace contextRef="#ctx0" brushRef="#br0" timeOffset="79847.3684">2532 10028 42,'-1'-4'160,"1"4"-7,0 0 4,-13 26-7,0 2-7,-4 14 0,2 5-14,-5-2-6,-1 4-14,-1-1-11,3-4-3,-1 1-2,6-15 0,-1-3-2,2-1-5,-1-2-7,1-1-2,2-1-4,1-8-5,3 0-3,2-7-3,-1 2 7,3-4 9,3-2 4,-4 1 7,1-3 1,3-1-6,0 0-8,-4-11-15,4-2-6,0-3-7,4-3-1,1-10-13,3 5 0,-4 7-5,2-4-3,-2 6-4,-3 3-2,2 3 2,1 1-13,-1 5-2,0-2 3,1 4-6,-4 1-4,10 7 3,-3 0 3,0 4-2,4 4-3,-2 1 0,5 5 0,-1 1 4,-1-1 0,-2 1-2,0-5-7,-1-1 5,3-1-14,-2 0-22,-3-2-10,6 0-18,-5-5-16,3 1-13,-1-4-19,4-1-23,2-8-15,-1 2-26,2-1-17,-3-5-7,5-3 6,-1-8-113,-1 1-330,-2-1 146</inkml:trace>
  <inkml:trace contextRef="#ctx0" brushRef="#br0" timeOffset="80327.4495">2660 10510 921,'4'-17'-18,"2"0"38,-2 0 38,-1 7 42,-1 0 19,0 4-2,-2 2-2,0 0-12,0 0-13,0 4-8,2-6-7,-2 6-18,1-3-6,-1 3-8,0 0 3,0 0-4,3 13 1,0-8-6,-2 2 0,5 0-2,-1-2-4,1 1 3,1 0-4,3-1-4,-3-3 5,4 1 5,-1-2 3,0-1 7,0-3 11,-2-2 7,2 0 1,0-2 11,-3 1-6,0-5 7,-1 3-1,1-6 4,-4 4 5,-1 0-7,1 0-6,-3 1 10,0 2-9,0 1-18,0 2 0,0-1-7,-3 2-18,3 3-1,-8 2-1,1 2-6,-1 5-2,-1 3-1,-4 3-6,5 2 0,-2 4-4,2-3 8,1-1-12,5 2-8,2-1 0,-1 0 2,2-2-6,1-1 3,5 0-2,-3-3-2,6-1-2,-2 0 1,6-1 7,-1-5-4,2-2 3,2-2-2,4-2 5,1-4 0,0-5-1,3 0-1,-6-5 2,5-2-2,-6-3 1,3-2 0,-4-7 2,-1-3-4,6-7 6,-6 7-1,-1-11 3,-5 7-7,1 6 2,-4-1 7,-1 4 3,0 3 15,-5 7 10,3 7 10,-4-1-9,0 6-10,0 0-5,0 2-11,0 3-6,0 0 8,0 0-9,-5 22 1,-3 5 5,1 4-2,-2 1 4,2 4-2,-1 15-3,3-17-3,2 1-4,3 0 8,-3-2-20,3-3-5,0-1-20,3-3-18,0-2-15,1-6-27,2-2-13,-2-5-15,0-1-24,4-3-21,0-3-21,2-2-21,-1-4-30,1-1-172,1-9-448,1 2 198</inkml:trace>
  <inkml:trace contextRef="#ctx0" brushRef="#br0" timeOffset="80717.726">3166 10401 76,'0'0'209,"0"0"-17,-3-3-11,3 3-12,0 0-21,6-4-3,2 1-4,6 1-12,0-4-13,10 2-9,-1-1-13,-1-2-8,5 2-12,-3-4-22,3 4-43,1 0-59,-1-4-60,-1 3-185,0 1-319,-1 1 140</inkml:trace>
  <inkml:trace contextRef="#ctx0" brushRef="#br0" timeOffset="81043.4411">4067 10262 188,'3'-18'282,"0"0"-25,-3 2 7,-2-1 2,1 2-9,-3-2-6,1 7-18,0 3-16,-1 3-39,-3 2-18,0 3-18,-6 7-15,-8 6-10,3 3-9,-2 7-12,2 2-10,1 2 1,7-3-13,-3 3-8,5-1-8,4 2-5,5 1-3,-1-11-4,3-1-8,3-3-3,2 2-4,3-5 5,8-2-5,-4-3 5,6 0-16,2-9 3,-1-2-15,2-7-11,0-3-13,-1-4-7,-1-3-3,8-11-7,-5-6 4,-4-3 2,-1 2-1,1-7 3,-1-3 2,0-3 0,-3 0 7,-3 4 13,-3 16 16,-3 4 17,-2 5 8,-2 7 21,-1 6-8,-2 3-9,0 0-11,-1 4-11,0 3 0,0 0-1,-6 24 0,-3 7-1,-2 14 0,-6 5-3,-1 1 2,-2 2 8,2-2-17,1-1-1,7-16 2,-1 0-4,2-4 6,-2-5-2,1-2 0,7-8-4,-1-3-2,1-1 9,-1-6 7,3 0 20,-1-1 5,2 0 40,0-4 0,0 0-5,5-10-12,3-5-3,6-6-10,3-7-1,0 2-17,3 1 2,-2 0 1,3 1-9,0 2-3,-1 3-9,0 3 0,-5 9 5,-1 0-11,-1 4-2,-2 2-7,-1 2 0,4 7-2,-7-3-2,4 6-10,-2 0 14,-2 6-5,-4 0-5,-1 3-4,1 5 5,-1 2-25,-4-10-51,2 0-34,-3 2-27,3-8-39,-2 5-36,0-3-46,4-3-32,-2-3-28,2-1-229,3-1-597,0-2 264</inkml:trace>
  <inkml:trace contextRef="#ctx0" brushRef="#br0" timeOffset="81346.904">4677 10214 149,'0'-12'298,"3"7"-16,-2 1-13,-1-1-24,0-1-24,2 5-22,-2 1-23,1-3-24,-1 3-13,0 0-8,0 0-24,7 10 4,-4-4-9,3 0-7,1 4-9,1-5-7,2 2-6,1-2-7,-1 0-4,3-3-4,0 0-5,-4-2-3,1-1-7,0 0 6,-1-2 16,-1-1 1,-1-1 5,-1-2 8,-1 2 16,-2-3 6,0 3 3,0 1 0,-5-4-10,2 8-12,-2-4-21,0 1-4,-4 3-9,-2 0-1,-5 3-6,-1 4-6,-7 4-3,0 1 4,1 4-11,6 0 0,-4-1-13,3 2-3,6-3-12,-1 1-12,3 0-11,3 0-29,1-2-13,3 0-16,3-1-20,0-2-15,4-1-18,5 1-44,7 2-44,6-7-40,-1 0-56,3-1-177,0-4-538,-3-5 239</inkml:trace>
  <inkml:trace contextRef="#ctx0" brushRef="#br0" timeOffset="81958.7209">5135 10214 44,'6'-16'276,"-1"0"-8,-2 6 2,0 2 3,-2-1-11,-1 4-14,-1-1-18,-2 6-21,0-2-23,3 2-20,-10 8-21,1-3-6,-3 7-9,2 2-10,3-2-20,-4 2 1,4 3-15,3 2-8,0-2-10,1 0-4,1-1-11,4 2 1,-1-3-3,2-5-6,0 3-4,5-2 6,-1-5-6,2 0 1,5-1-8,-1-1 1,1-2 8,1-4-8,2-3 3,1-4 0,-5 2 1,9-5 1,-2-5 10,-1-7-4,0 0-4,-1 1-11,0-5 3,-3-4-2,5-8 3,-6 10 2,-5-2-5,0 0 1,0 5 14,-4 6 12,-2 2 9,0 5 5,-2 6-7,2 2-14,-3 0-6,0 3-16,0 3 12,0 0-17,-4 15-2,1 2-3,-3 8 0,-3 4-15,1 0 13,-1 2 4,0 3-8,2 0-5,0-3-5,0 1 1,1-3 4,2-1 6,0-8-6,0-3-6,0 1 10,2-9-6,2 0 1,-3-2-11,3 0 14,0-4 3,0 1 8,0-4 3,0 5 10,0-5-7,0 0 6,15-11-9,-3 1-8,2-9 0,3-5-1,0 2-6,4-2 5,-4 0 0,1 0-9,-1-1 0,-4 6-4,0-3 1,-5 7 3,-1 3-6,0 1 1,-3 4 3,-1 2-9,0-1-11,-2 3-1,-1 3-10,0-4-1,0 4 0,0 0-3,-13 14-5,2-3-4,4 3 10,-3 3 4,2 0-8,2-1-5,2 2 3,1 6 4,3-7 5,3-1 1,0-1 1,-1-2 13,6 1-2,-3 0-6,1-6 8,1 1 2,0 1-1,1-3 2,0 0-6,0 1 7,1-2 3,-2 0 3,-2-2 0,4 1-11,-5-3 2,3-1-14,-4 2-26,1 0-17,0-2-22,-1 1-20,-3-2-16,6 1-14,-2 0-22,-4-1-24,0 0-19,0 0-38,0 0-40,0 0-33,0 0-164,0 0-520,0 0 230</inkml:trace>
  <inkml:trace contextRef="#ctx0" brushRef="#br0" timeOffset="82583.8477">6366 9928 151,'11'-24'209,"-1"9"-8,-1-10-8,-4 8-7,-1 2-3,0 3-5,1 1 7,-4 2-5,-1 1-7,2 2-13,-2 1-16,0 1-20,0 4-21,0 0-10,0 0-11,-9 12-3,-2 9-9,-3 6-8,-3 2-3,-4 19-2,-1-3-7,2 0 4,3 3-5,0-2-7,1-2-1,4 4-1,-1-1 0,0 1-4,0-5-3,4-10 0,-4 1-7,2 10-3,-2-10-3,3-5 4,0 1-10,-1-5 5,3-2-3,-2 2-16,1-9-22,2-3-25,0-4-46,0 0-37,0-4-54,3-5-42,-2-2-229,-1-2-494,2-7 219</inkml:trace>
  <inkml:trace contextRef="#ctx0" brushRef="#br0" timeOffset="83205.1581">6041 10275 115,'7'-15'158,"1"-1"-12,6-2 1,3-3-4,1-2-3,13-4 1,2 1-6,3 3-12,3 4-11,-3 3-7,-12 5-13,3 4-9,-2 2-5,-12 2-9,5 7-7,-7 3-7,1 2-4,-5 0-3,-2 6 4,-2 11 10,-3 1 8,-4 2 3,0 2-2,-4 0 1,0-3-7,3-4-8,0 2-3,3-9-3,0-1-6,2 0-3,0-4-1,2-1-1,0-1-1,4-2-5,1-1 0,3-2-4,4-1-6,0-4 3,1-4-2,7-1 2,-1-5-8,-1-3 0,-2 0-5,-1-6 1,-6 4-1,0-9 3,0 2 0,-5-2 0,-2 6 4,-1-1-9,-6-1 2,1 3-4,-4-1 3,-2 3-8,-4-2 9,0 5-10,-7-2-1,-2 7-6,5 6 0,0 2 0,-4 5 6,0 2-3,6-1 6,0 3-11,4 2 1,1-5-4,4 3 8,4 1-5,-2 1 4,6 0 1,1-3 6,6 3 1,1-2-2,5-3 1,6-1-4,1-3 3,2-3 1,6-2-6,-4-3 11,1-2-8,-1-4-3,-3-1 4,0-2-2,-2-2 5,-5 4 11,0-6 2,-3 0 9,-4 1 8,-1 2 3,-3-2-1,1 2 16,-4 5-8,-3-1-3,3 1 2,-4 2-7,-1 4-4,2-3-16,-1 1-2,-1 3-3,2 3 12,0 0-21,-5 11 15,3-5-20,2 10-1,0 0 1,2 1 1,-1 1-1,3 1 1,1 7 0,-2-9-5,2 7 6,-2-4 1,1 4-3,-1-4-3,-3-2 6,0 0-4,0-1 0,0 0 6,0-3-12,0-4-6,-3-1 9,3-1 2,-1-3 2,1-1 0,1-1-1,-1-1 19,0-2-15,3 4-6,-3-4-2,6-1-1,0-4-11,4 0-10,5-2-19,4-6-17,2 0-24,1 1-24,3 1-37,2-3-40,12-4-62,-2-3-235,3 4-524,0-2 232</inkml:trace>
  <inkml:trace contextRef="#ctx0" brushRef="#br0" timeOffset="83673.5961">7731 10144 214,'0'0'264,"0"0"4,0 0 5,0 0-2,0 0-13,0 0-21,0 0-15,0 0-15,0 0-17,1-13-17,-1 8-6,3-1-14,1-6-8,2 5-16,0-1-20,1-2-5,4 1-14,2 0-9,-1 1-10,2-1 0,0 5-16,-1 0 0,0 2-10,-3 2-2,-3 2-6,3 1-8,-3 4-2,-2 3 0,1 6-8,-5 3 2,-1 1-10,-4 7 15,-4 3-19,-2 3 1,-4-7 0,0-1 1,-3-1-4,3-4 4,1-1-1,1-4 0,2-4-4,2-3 3,4 0-5,-1-2 1,2-1 6,0-1-4,0-2 14,2 2-8,1-2 4,0-2-7,0 0-2,0 0 4,4 5 0,0-5-5,5-3 9,3 3-10,2-1 6,1-1-1,7 1-11,-2-2 6,1 0-20,-4 1-31,4-3-22,-1 1-31,-5 1-39,3-2-41,1 0-49,-2 0-69,-5-3-241,8-3-583,-8 1 259</inkml:trace>
  <inkml:trace contextRef="#ctx0" brushRef="#br0" timeOffset="84228.8016">8162 9981 60,'-3'-18'234,"-2"0"-12,2-6 4,-3 7-4,3 1-20,-4 1-10,3-1-9,0 6-5,-2-2-11,2 3-6,-4-2-7,2 0-13,-1 3-6,0-1-13,-5 1-4,3-2-6,-3 2-18,-2 2 0,-1-2-5,-4 1-3,-2 2-12,-1 1-9,-3 1-5,0 3 2,0 0-13,-1 3 15,-2-1-9,1 2-8,0 2 9,1-1-7,-2 4 7,3 1-9,-3 2 0,1-2-1,3 2 0,-1 2-12,2-1-1,3 3 1,-2 1-15,1 0 7,2 2-3,3 5 2,1 0 0,1 1 2,0 2-11,4 4 4,0 1 2,3-3 6,-2 4-5,1 12-4,3-12 9,1 2-12,4 0 4,-2-3 1,2 0 4,0 0 4,2 0-10,6-2 3,-4-1 2,3-1 6,2 1-3,1-4-4,1 1-3,3-2 7,0-3 0,3-3-4,3-1 4,-1-5 12,4 0-10,1 0 3,1-4-7,0-7 4,5 2-1,0-4 7,8-2 2,-9-1 4,9-9 5,-1-4-3,1 2 10,-11 3 2,-2-4-3,9-9-1,-3-2-2,-10 2 3,10-8-1,-3-5-3,-2-4-6,0 1 0,-3-2-3,-3-5-3,-2 6 0,-1-1-1,-4-2-3,-5 11-5,-2-3-3,-1 5 0,-5-4-7,1 2 2,-3 3-6,-2 4-8,-5-3 1,1 4-1,-5 0 1,1 5-10,-4-1-22,-1 1-12,-3 0-27,-1 4-22,0 5-36,3 0-30,-5 2-34,1 4-37,-1 0-35,-1 4-49,3-1-47,-3 6-59,1-3-213,2 2-678,0 4 301</inkml:trace>
  <inkml:trace contextRef="#ctx0" brushRef="#br0" timeOffset="85226.4136">9106 10060 23,'6'-25'135,"3"4"4,-3 1 0,4-3 0,-6 5-1,3 4 4,-3-3 8,-1 2 2,0 7 4,0-1-4,-1 2 2,-2 5-6,2-3-12,-2 5-12,1-3-13,1-2-11,-2 5-12,-2-4-10,4 1-9,-2 3-3,0 0-6,0 0 1,0 0 1,0 0 10,-3-5-9,3 5 12,0 0-2,0 0-5,-7-1-9,3 1-5,-4-3-5,-1 6 7,-5-3-21,1 4-3,-8 1-4,1 7 1,-1 1-6,-2 5 5,-5 14-8,-1 4 1,3 0-2,7-8 0,2-1-2,3 1 2,4-4-1,0 2-2,1 1-2,4-8 0,1 1-3,4 1 6,4-2-1,-1-4 2,4 1-7,5-3 9,4 4-6,-2-9 3,7 4-6,-1-7-5,4-2-24,-2-3-28,2-3-21,0 2-39,-2-6-39,1 1-25,-1-2-29,3-2-24,-1-2-50,-3-1-151,0 1-457,-3-4 203</inkml:trace>
  <inkml:trace contextRef="#ctx0" brushRef="#br0" timeOffset="85687.5065">9487 10077 42,'-5'-3'264,"0"1"12,4 1-6,-3-1-5,4 2-20,-4-3-23,4 3-24,0 0-22,0 0-14,0 0-19,8-5-14,-2 4-8,8 1-7,8-4-10,5 0-5,11 1-5,1-2 2,1-6-10,4 11-7,-5-1-7,1 0-5,-2 1-4,-10 0-9,0 0-3,-3 0-8,1 1-6,-4-2-4,-7 2 2,-2-2-12,-4 1 4,-1 0 3,-2 0-6,0 0 2,-2-3 5,-4 3 3,7-2 0,-4 0-10,-3 2-5,2-6-8,-2 2-9,0 4-12,-7-13-5,3 6-2,-3-2 0,-3-3 0,2 6 5,-3-7-1,-2 5 1,3-2-2,-3-4 0,1 3 11,-2 0 9,4 1 7,1 3 13,2 2 6,2 1 3,0-2 8,4 3-8,-3 2-13,2-2 12,2 3-9,0 0-10,0 0-3,0 0 6,17 12 1,-6-2-13,8 6-4,-2 2 11,-2 2-7,2-1-1,-1 2 2,-1-1 3,-6 2-14,-2-3 4,-2-1-2,2 5 2,-5-3-1,-4-2-2,1-3 1,-3 2 1,-1-2-5,0 2-8,-4-4-15,2 0-23,-3-1-10,0-3-19,0-1-23,4-1-19,-3-1-24,1-2-35,3-1-51,3-3-29,2 0-215,0 0-515,-6-7 228</inkml:trace>
  <inkml:trace contextRef="#ctx0" brushRef="#br0" timeOffset="85975.7058">10497 9922 19,'9'-12'321,"-2"-4"10,-1 3 12,-3 4 0,0-2-4,0 6-22,0-1-27,-2 3-40,1 0-33,-2 3-28,0 0-25,0 0-13,-2 12-21,-3 8-9,-2 6-6,-2 1-9,-1 4-18,2 3-8,-3 0-8,0-2-5,1 2-14,1-3-7,-1-1-4,0-1 7,2 1-14,1-7 9,0 2-22,0-7 8,3-1-38,-2-5-19,1-2-48,2 1-33,-2-3-30,1-1-24,1 0-24,-1-4-58,3-1-43,1-2-237,0 0-567,-5-10 252</inkml:trace>
  <inkml:trace contextRef="#ctx0" brushRef="#br0" timeOffset="86287.2877">10454 9994 7,'2'-26'212,"-2"2"5,-1 6 22,1 2 16,-1-1 8,1 5 7,0 2 12,0 0-14,-2 4-18,2-2-13,0 5-28,0-3-14,0 6-17,2-6-25,0 2-18,-2 4-27,8-1 8,8 4-13,5 2-3,3 3-17,2-1 1,12 14 2,-14-4-11,0 1 2,-2 4-18,-2 0 2,-2 5-6,-1-4-9,-3 5 9,-4-1-12,-2-1-6,-2-3-10,-6 3 4,0-1-2,-6-4-5,1-4 7,-1 0 0,-5 8 0,1-10 1,-5 5-11,-2-2 1,-2 1 0,-2 0 1,-3-5-5,1 1-4,-3-1 3,1-2-15,-2-2-35,0-1-32,-2-1-41,0-1-31,3-4-32,-2 1-37,3 1-44,3-4-26,0-2-90,6-4-189,3 1-600,0 0 266</inkml:trace>
  <inkml:trace contextRef="#ctx0" brushRef="#br0" timeOffset="88110.6643">2518 11415 163,'1'-2'185,"-1"2"-7,2-3-1,-2 3-17,0 0-10,1-5-17,-1 5-9,0 0-8,0 0-5,0 0-11,0 0-6,0 0-3,0 0-7,0 0-7,0 0-7,-15 5-9,9-5-2,-2 0 4,-1 0-1,1 0 3,-1-2-4,-1-1 5,2 0 1,2-3 3,-1 2-2,0-3-4,3 1-6,1-6-5,2-5-6,1 2-5,1-2-7,6-11 1,3 6-5,0-3-2,1 3-7,-1 8 0,-1-1-6,0 2-2,0 2 2,-5 1-7,2 7 4,-3-1-13,0 0 2,1 5-2,-4-1-16,5 9 4,-3 5 5,-2 2 11,-1 4 0,0 7 6,-2 3 3,-1 0-6,0 1 7,-3 4-2,1-2-4,1 1 3,-2-3 3,-2 0 0,2 0 10,-3-1 4,3-3 2,-3 1-2,-1-7 15,1 4-13,6-9 10,-6-3-11,-1 3 7,3-4-3,0-6 1,1 2 0,0-4 5,-3 1-1,2-2-8,-1-3 0,1-2 1,-2-1-9,2-4 5,-5 0 2,3-3-4,-1-2-12,1 3 9,3 1-4,2 2-10,0-2 6,-2 5-8,4-2-12,2 2-24,-2-1-30,0 1-45,3 3-52,0 0-32,0 0 4,0 0-29,0 0-21,17 6-35,-7-4-152,13-1-457,-1-1 202</inkml:trace>
  <inkml:trace contextRef="#ctx0" brushRef="#br0" timeOffset="88398.5858">2812 11321 176,'13'-31'250,"-2"6"11,-1 8 17,-3 3 9,-3 5 1,-1-2-21,0 7-26,-2 0-43,2-1-23,-2 4-17,-1 1-17,-6 14-13,-4 8-10,-3 10-18,-8 13-6,1 1-6,-1 5-11,-6 24-14,9-25-2,5-1-7,-1-1-4,3-1-4,1 0-5,0 0-2,3-13-10,2-1-1,0-4-4,0 3-9,2-7-22,-2 1-21,0-7-24,2-2-29,0-1-27,2-5-29,-2-1-16,-1-3-44,1-3-63,-4-1-199,2-5-497,-1-1 220</inkml:trace>
  <inkml:trace contextRef="#ctx0" brushRef="#br0" timeOffset="88716.8124">2538 11754 105,'3'-14'183,"-1"4"-13,1-2-9,6-1-9,0 0-14,8-4-5,3 4-10,5-2-10,4 3-7,10-4-17,2-2-16,4 2-8,-2 0-32,-2 7-50,3-4-57,-6 1-50,3 3-115,-2 6-258,-10-3 115</inkml:trace>
  <inkml:trace contextRef="#ctx0" brushRef="#br0" timeOffset="88744.8309">3569 11189 308,'5'-14'296,"-2"3"3,0 3 0,-3 3-12,1-3-17,1 4-31,-1 1-33,-1 3-20,0 0-23,0 0-14,0 0-16,-10 21-15,3-2-18,-4 7-4,-1 6-5,0-4-10,-1 2-11,1 2-13,2 1 1,-1-1-8,1 1-4,3-2-5,1-4-6,-1 2 4,7-9-3,-3-3-14,3 0-5,0-1-10,3-5-9,0-3-16,1 2-9,7 1-20,1-6-14,1-3-22,3-4-30,5-4-37,0-6-34,5-4-30,6-9-15,-2-6-21,-10 6-154,-1-1-437,9-11 194</inkml:trace>
  <inkml:trace contextRef="#ctx0" brushRef="#br0" timeOffset="89037.6996">3783 11294 618,'18'-46'35,"-4"2"3,-4 12 36,-1 2 15,-2 6 33,-2 6 24,-2 2 16,0 7 3,-3 1-18,1 2-23,-1 2-14,0 4-18,0 0 6,-11 26 1,0 4 3,-5 13-3,-2 5 11,1-2-12,0 5-5,0-2-8,2-3-5,-4-3-3,10-8-2,0-4-7,-1 0-3,-1-5-5,5-2-2,-2-6-4,4-9-6,-1 0 2,3-5 15,-3 3 23,5-4 21,-2 2 17,2-5 19,0 0-4,0 0-17,11-27-16,0 2-16,6 0 6,0 0-25,7-12-2,-6 11-8,2 6-4,-5 0-8,5 3-10,-2 1-5,-4 6-8,1 2-2,-3 2-4,2 3-1,-4 3-8,-3 3-10,3-1 9,0 3-9,-4 2 5,2 5-7,-1 0-8,-3 3 5,-1 0-13,-1 6-36,-2-4-48,-2 8-38,2-6-43,-1-2-47,-2 0-54,3-5-45,3-1-282,-2 0-658,2-3 292</inkml:trace>
  <inkml:trace contextRef="#ctx0" brushRef="#br0" timeOffset="89534.2874">4136 11350 46,'-1'-4'292,"1"0"-33,0 1-23,0 3-17,-3-7-20,3 7-21,0 0-21,-1-3-13,1 3-11,0 0-13,0 0-12,0 0-9,0 0-4,4 14-8,-4-14-7,4 3-9,-4-3-1,8 4-7,-3-4 0,-5 0 2,11 0 2,-4-3-7,3-1 13,-3 1-4,4-5 4,-4 1 1,3-3 6,-2 2 0,-3 2 5,2-1 11,-3-1-8,0 6 11,-2-3-1,-2-1-23,0 6-13,0-4-12,0 4-12,0 0-4,0 0-6,-14 0-5,4 6-1,-4 5-6,-6 1-6,3 3-10,-1 2 4,2 0-7,5-3-7,-3 4-7,7-4 5,-3 0-8,4 1 1,5-2-11,-2 0 2,6-3 2,-2 3 1,5-8 5,0 4 1,2-3-3,6-1 4,-1 0-3,4-9 5,5 4-7,-6-4 6,9 0 5,-1-7 2,0 2 10,-1-4-14,1 1 4,-3-5 1,-2 0 0,-2-4 2,2 0 2,-4 3 6,-5 0 0,-2 5 12,0 0 3,-4 2 5,0 5 4,-3 1-7,1-2-1,1 2-5,-2 2-8,-1 3-3,0 0-4,0 0 5,0 0 0,0 0 3,-6 17-3,5-5 1,-3 3-2,0 2-2,2 0 0,-1 0 0,-1 0 3,0 3 0,0-3 3,1 1-19,0-7-17,1 0-35,1 3-25,1-3-33,-1-7-17,2 3-13,-1 1-12,0-8-32,10 1-19,-3-1-17,3-3-180,4-5-447,4-6 199</inkml:trace>
  <inkml:trace contextRef="#ctx0" brushRef="#br0" timeOffset="89856.5534">4568 11384 127,'13'-12'96,"-4"4"35,-3 2 28,-1-1 0,-2 3-7,0 0-18,0 3-9,-3 1-19,0 0-16,4-3-3,-4 3 2,0 0-1,0 0-4,5 8-2,-2-4-1,0-1-3,1 2 4,5 0 11,-3 0 3,9-1 3,-3-2 8,4-1-3,-2-1 4,3-1 13,-3-5-6,-1 1 4,1 0 0,-3-4 9,-1 2 6,0-4-8,-2 1-6,-2-1 14,0 3 5,-2-2 2,-3 3-7,1 2-15,-2-1-31,0 6-4,-7-6-8,0 6-6,-6 6-8,-8 4-22,-2 3-2,2 3 4,0 0-4,0 4-6,4 1-6,-1 1 5,6-7-3,1 12-2,4-6-11,3-3-3,2 0-12,4-1 0,2 0-12,3-4-3,3-2-18,1-1-12,3-2-9,9-3-19,1-6-12,-2 1-11,2-4-10,-1-2-15,-1-1-15,0-5-10,-1-5-11,-2 8-12,1-6-23,-7 3-6,-2-3-5,-1 0-5,-2 2 10,-2 2-26,-2 0-184,-1 0-441,-3 0 196</inkml:trace>
  <inkml:trace contextRef="#ctx0" brushRef="#br0" timeOffset="90149.4461">3249 11313 198,'-3'1'239,"3"0"-28,10 2-18,14-6-15,18 6-13,26-7-14,5 1-22,7-1-8,2 3-11,-9 1-43,-4 1-85,-21-2-83,-6 2-174,5-2-295,-19-1 130</inkml:trace>
  <inkml:trace contextRef="#ctx0" brushRef="#br0" timeOffset="90874.9936">5335 11325 68,'3'-3'244,"-2"0"-24,-1 3-24,0 0-21,0 0-17,0 0-6,-3 17-11,2-3-3,-2 3-11,0-1-14,1 11-10,0-10-9,2 2-2,0 0-11,3-4-7,0-3-7,2 5-4,1-8-7,5 4 5,-2-2-1,-1-7 8,8 0 1,-2-3 11,3-2-4,5-2 2,-3-6-4,2-3 12,-1 0 0,2-5-5,-2 0-2,-1-5 4,-2 0-14,-1 3 3,-1-5-9,-3 4-1,0-6 0,-2 3 6,-3 5-14,-1 1-4,-1 3 0,-3-1-1,-1 5-11,-1 3 2,2 2 2,-2-2-9,1 5-15,0-1-11,-1 3-5,0 0-2,0 0-6,0 0-7,-4 16 4,4-6-3,0 7 2,2 0-8,2 0-2,0 1-5,3 3 11,3-4-1,-2 0 4,1 4 0,4 0 0,-4-4 3,0-6-1,-1 4-2,2-2 16,-3 0-8,-3-3-6,1 2 4,-1-4-3,-1 1-1,-2-5 1,0 1-3,1-2 2,-2 1 6,0 0-2,-3 0 5,3-4 2,-6 5 1,2 0-1,-3-1 3,3-1 6,-7-2-20,1 0-21,3-2-30,-3 0-54,-4-2-37,0 1-63,1-5-36,-1 3-259,1-4-550,-8-5 244</inkml:trace>
  <inkml:trace contextRef="#ctx0" brushRef="#br0" timeOffset="91155.5906">5398 11122 83,'-8'-9'288,"4"1"-29,-1 0-7,1 4-11,3 0-16,-2 0-22,2-1-23,-1 3-42,2 2-47,0 0-42,0 0-54,10 0-69,-3 3-70,4 0-154,9 3-322,-3-3 142</inkml:trace>
  <inkml:trace contextRef="#ctx0" brushRef="#br0" timeOffset="91483.0505">6315 11279 98,'-4'-7'290,"0"-1"-23,1-1-17,3 0-19,2 1-24,0-1-19,7-3-14,2 2-15,2 0-13,2 2-11,1 4-4,-1-1-11,-4 3-7,1 3-14,-2 0-11,-2 8-2,0 2-6,0 3-1,-4 6 0,1 3 1,-4 4 7,-3 0-11,-1 2-12,-2-5-2,2 2 4,-3-6-10,-1 6-5,4-9-4,-4 1-7,4-9 16,-1 2-2,2-5 24,0-1 24,0-3 34,0 1 17,2-3-3,0 0-9,0 0-19,0-14-10,6-1-16,2-8-10,3-3-6,5 0-10,-1-2-6,3 3-10,2-1-3,0 3-5,-2 6-2,0-2-8,-5 9-9,3 2-2,-2 3-9,1-1-6,-4 6-1,0 3-6,-3 4-1,4 2 2,-3 5-6,-2 3-1,-1 0 3,-4 2 3,1 6-9,-3 3-11,-1-3-34,-2 0-40,-3 4-47,2-11-24,-3 6-38,4-8-41,0-3-39,2-4-42,1-3-44,0 0-234,1-5-650,-1-1 287</inkml:trace>
  <inkml:trace contextRef="#ctx0" brushRef="#br0" timeOffset="91783.4547">6938 11246 79,'7'-8'333,"-3"-1"-27,-2 2-18,-1 3-13,-1 0-25,0 4-17,0 0-26,-11 3-16,-2 6-15,0 4-9,-1 5-12,-3 2-13,2 4-11,1-4-11,4 2-17,0 2 1,6-7-12,1 0-4,2-1-10,2 2-2,2-2-10,-1-5-3,3 1-3,2-1 0,1-6-1,1-2-5,5-4-4,-1-1 6,-1-5 8,2-2 2,0 0 7,-1-1-9,-2-6-3,2-4 3,-2-2-2,-4 0-4,-1-3-1,-3 5-20,-3-4-1,-2 4-4,0 3-7,0-1-3,-6 1-8,-1 4 3,-1-1-31,1 3-25,0 4-26,2-2-24,-3 5-26,2 0-30,2 1-33,-2 3-18,-2 3-33,6 0-18,3 2-10,-1 1-26,6 0-211,0 2-533,8-1 237</inkml:trace>
  <inkml:trace contextRef="#ctx0" brushRef="#br0" timeOffset="92094.0786">7152 11260 67,'14'-5'252,"-4"0"-8,3 1 9,-2-2 7,0 1-7,-2 1-5,2 2-17,-1-1-19,1 3-19,-1 3-15,-2 1-22,-1 2-8,-1 2-22,2 5 4,-3 2-18,-2 0-11,-1 3-13,-2 3-1,-2-3-6,-3 2-13,2-4 2,-1 3-5,0-4-3,1-6-14,0 1 3,2-7 5,-2 1 12,2 0 19,1 0 34,0-4 18,0 0-2,0 0-20,0 0-7,8-20-13,-1-4-14,3 7-7,4-6-7,2 2-14,2-2 0,0-2-7,-1 7-2,0 0-11,-1 9-4,3-4-1,-5 6-7,2 3-3,-2 0-6,-4 4 1,0 1-8,0 2-1,-1 2-5,-2 3-4,-1 0 6,0 6-5,-4-2-2,1 5 4,-4 3 0,-3-1-6,-2-1-30,2 1-40,-6 5-57,3-7-58,0-2-46,-3 0-67,6 1-56,-4-7-304,6 0-719,-2-3 318</inkml:trace>
  <inkml:trace contextRef="#ctx0" brushRef="#br0" timeOffset="92389.5121">7768 11285 110,'0'0'178,"0"0"-5,5-1 1,0 1 4,3 0 0,0 1-1,2-1-6,4 0-5,-1 0-7,1 0-14,0 0-13,0 0-16,0-1-10,0-2-11,0 1-6,1-1-12,0-1-6,-3 4-6,0-3-13,-2 3-25,-1-1-39,0-3-48,0 3-44,-1-5-64,-1 6-215,-3-2-414,1-2 183</inkml:trace>
  <inkml:trace contextRef="#ctx0" brushRef="#br0" timeOffset="93624.5387">8383 11110 25,'6'-17'273,"-2"2"5,-3 5-7,1 1-11,1 0-15,-2 2-25,-2 4-28,2-2-26,-1 5-16,0 0-17,0 0-15,-9 19-13,2-1-5,-2 7-10,2-3-2,0 3-5,1 0-12,3-5-3,2 5-5,2-8-6,3 2 3,2-4-9,1 1 2,3-5-4,1 1-1,3-6-4,9 2 8,1-5-15,2-6-5,1-4 6,-1 1-8,-1-4-6,-4 1 24,1-5-7,-3-3 4,-3-3 3,2-1 8,-3-1 9,-4-1 7,-1-2 34,0 3-5,-6 7 7,-1 4 14,-1-1 0,1 4-2,-1 1-12,-2 2-22,0 3-15,0-1-14,0 3-4,0 0-10,-5 10-2,0 0-1,-2 7 0,-1 9-10,1-8-8,1 3-12,-1 4 1,2-7-14,2 1-12,1 0-11,1-4-17,2 0-20,4-1-17,2 1-3,-2-5-15,5 1-9,4-3-5,0-2-13,7-2-10,3-2-3,-1-3-17,1 0-14,-2-4-5,1-5 10,1 3 2,-4-8 12,-1-2 17,-2 0 15,0-4 11,-1 4 23,-5 3 32,-4-1 33,-1 5 21,0-2 33,0 6 19,-6 0 12,4 0-3,-4 1-11,2 3-11,-1 0-7,-1 2-6,0 0 0,0 0 3,-5 12-8,-3-2 0,2 5-3,-4-1-1,1 0 0,1 1-7,1 0 7,-3 0-4,4-6 0,-1-1-3,3 1 2,-2 0-5,4-4 13,0-2 4,-1 1 8,0-1 19,3-3 11,-2 2 1,2-2-4,0 0 1,12-12-17,-3-2-4,5 2-7,3-5 2,1 0-4,3 3-7,1 2-1,1-1-1,-3 2-6,0 4-3,-5 3-7,-2 1-2,-3 4 0,0 2 6,0 1-10,-2 3 2,0 1-6,-3 2 2,3 4-6,-1 2 7,-6-1-5,2 1 1,-1 1 1,-2-3 3,1 0-4,1 0-19,0 1-15,3-4-18,-1-1-3,3-2-2,1 0-8,2 0-1,4-7-8,2 2-3,5-7 3,-7-2 1,6-1 10,-2-5 8,2-5 9,-3 2 2,-1-5 14,3 3 11,-5-9 20,-3 4 24,2-2 15,-6 8 13,-1 0 10,-1 1 8,-2 5 25,0 3 8,-2 1-13,-1 1-25,0 1-3,0 4-6,0 0 0,0 0-13,-11 9-6,4 6-6,-3-1 6,4 1-11,-1 2-4,0 1 8,3-1-15,1 0 7,2 3-7,4-3 7,1 0-13,0-1 3,2-5-6,2 1 0,2-2 1,0-3-1,3-2-1,3-4 5,-1-2-4,6-4 6,1-1-4,1-3 1,-1-5 12,1-6 12,1-2 9,-3 0-2,8-9-3,-3-7-12,1-1 9,-1-3 1,-4-1 9,-7 14-4,-1-5 8,0 7 16,-4 6 8,-3 4 7,-1-2 6,-5 12-8,3-1-8,-4 5-24,0-1-4,0 4-4,0 0-13,-17 26 3,3-4-2,-12 17 2,3-3-8,2 6-6,7-12 7,1 2 0,2-3-14,1 1 5,3-4 1,4 2-7,0-7-5,3-2-15,3-4-14,0-4-20,1 5 3,2-8-14,2-2-16,1 1-15,3-5-8,3 1-31,-1-6-28,1-2-29,1-2-32,-1 0-22,5-6-31,-1-1-20,-6-1-239,3-1-578,-8 0 256</inkml:trace>
  <inkml:trace contextRef="#ctx0" brushRef="#br0" timeOffset="93955.5946">9854 11156 10,'-8'-3'213,"1"-2"6,3 3 14,0-2 7,1 1 4,2 3-6,1 0-21,0 0-16,7-5-23,1 2-15,9-1-19,4-1 3,3 2-24,-1-1-11,1-1-14,0 2-10,-7 3-8,-2-4-17,-1 4-21,0-2-26,-4-1-27,1 2-33,-6 1-36,0-1-40,-5 1-62,7-3-75,-7 3-140,0 0-428,0 0 190</inkml:trace>
  <inkml:trace contextRef="#ctx0" brushRef="#br0" timeOffset="93988.8202">9369 10984 139,'-13'0'400,"2"0"-30,3-2-4,2 1-19,2 1-42,4 0-19,-3-5-36,3 5-25,-7 0-27,7 0-52,0 0-66,0 0-71,0 0-90,0 0-104,10 8-292,-10-8-515,0 0 229</inkml:trace>
  <inkml:trace contextRef="#ctx0" brushRef="#br0" timeOffset="94656.4296">2521 12094 152,'17'-46'266,"-2"6"-12,-8 15 10,0 8 1,-4 5-11,0 2-27,-2 4-31,1 4-32,-2 2-12,0 0-15,-12 33-13,-2 11-8,-7 8-15,-10 29 5,0 0-20,0 4-2,0 0-14,-5-1-5,6 0-9,-4-8-4,-1-3-4,1-3-4,10-22-9,0-1-1,-4-1-15,0-3 13,4 3-6,0-9-1,7-10-11,-1-4-34,1 1-22,1-2-29,5-12-32,3-2-29,2-1-18,2-3-50,1-4-46,3 0-172,0 0-452,4-26 201</inkml:trace>
  <inkml:trace contextRef="#ctx0" brushRef="#br0" timeOffset="94967.0591">2270 12586 98,'13'-25'208,"-2"-1"-1,2 2-7,2 4 4,-5-1-12,1 5-4,5-5-14,-4 9-15,5-2-13,-3 4-13,2 5-9,-2-1-18,2 6-7,-1 6-14,-1-1-12,0 6-6,-1 0 0,-4 2-22,2 10 1,-4 1-4,-5 1-4,0 1-2,-6 3-11,-5-4-14,-3 1-8,-3-2-5,-3-2-5,0-3 8,-4-1-7,3-4 1,-4-5-2,2 1 5,6-7 2,1-2-8,1-1-4,3 0-4,3-1-19,0 1-30,7 0-38,0-12-44,3 4-31,8-8-23,5-1-130,3-4-358,3 3 158</inkml:trace>
  <inkml:trace contextRef="#ctx0" brushRef="#br0" timeOffset="95318.3283">2718 12397 148,'4'-2'232,"-1"0"-26,-3 2-21,7-1-24,-7 1-19,4 5-11,-1 1-12,1 5-13,-1 1-7,0 8-9,-3 6-11,-3-7-4,3 8-6,-3-1-5,-4-1-8,0-6-5,3-2-6,-1 0 0,2-2-8,-2-5 10,1-2 9,3-2 13,-1 1 6,-1-4 18,3 1 10,0-4-1,0 0-5,0 0-15,6-11-4,-2 1-4,6-7-18,3-3-3,1-4 0,0 2-6,4 1-6,-1 4-2,2-1-8,0 4-3,0 0 0,-3 2-7,-1 4-4,4-1-4,-2 4-16,-6-2-17,-1 4-24,10 1-19,-7-1-31,-5 4-35,-1 1-34,4 0-36,-3 1-33,1 0-184,-3 1-451,4 1 199</inkml:trace>
  <inkml:trace contextRef="#ctx0" brushRef="#br0" timeOffset="95631.1455">3191 12476 152,'0'-6'257,"0"6"-5,-4-8-18,1 6-20,3 2-23,0 0-18,-16 6-15,8 0-19,-3 6-11,1 2-13,-7 7-5,3 2-12,0 2-10,6-1-6,-1-7-6,5 2-3,1 5-9,3-7-2,0-1-6,7 0 5,-3-2 19,3-2-9,6-4 12,-6-1 11,8-2 20,0-5 8,7-2 5,1 1 6,-1-8 2,-1 1 8,-1-4-7,-2-2 4,-1-4-15,0 2-11,-5-2-15,3 0-5,-8 3-10,0-1-8,-1 6 1,-3-1-11,-1-2-7,0 2-10,-2 1-15,-2 2-14,1 2-27,-3-2-30,-2 2-34,-1 0-32,0 1-30,0 4-44,-1-2-40,-4 3-47,1 0-41,-2 3-58,1-2-201,0 3-610,1-2 269</inkml:trace>
  <inkml:trace contextRef="#ctx0" brushRef="#br0" timeOffset="96073.3613">3683 12548 18,'4'-1'255,"0"-3"-8,-1-2-11,1 2-7,-1-2-12,-1 0 2,-1-5-21,-1 2-11,0 2-10,-3 0-14,3-4-6,-4 5-19,1 0-14,0 2-13,-2-1-19,-1-1-7,-2 6-12,-1 2-4,-8 1-7,3 3-10,-6 9-6,0-1-4,1 5-5,-1-1-3,6 1-19,1-4-4,4-1-1,-1 0 0,3-3-2,1 2 3,1-3 1,3-2 2,2 1-6,0-2 5,1-2 2,4 0-1,1-2 1,0-2-2,8-1 2,0-5-3,5-4 1,3-3-2,-1-4-5,-1-2 5,0 0-4,-2-2 3,2-6-2,-2 1 6,-1-1-5,0-4 5,0 0 6,-3-1 3,-1 1 13,-3 3 17,-2 2 5,-4 9 17,-1 4 13,2 3-8,-3 1-3,2 5-15,-4-1-31,0 4 8,0 0-13,0 0 3,-18 36 15,8-11-33,-3 2 9,-2 17-1,1-14 4,4 3-11,-4 9 12,4-11-11,3 1-5,4-6-3,2 4-5,-3-4-17,5-8-2,2-2-21,1 0-14,3-4-13,3-1-23,2 0-15,3-7-35,0-4-46,9-2-55,0-9-48,0-1-244,0-5-577,-3-3 256</inkml:trace>
  <inkml:trace contextRef="#ctx0" brushRef="#br0" timeOffset="96400.7078">4105 12227 202,'6'-18'220,"0"2"8,-4 4 18,1 3-13,1 1-26,-2 2-23,-1 3-20,1 1-19,-2 2-15,1 9-9,-1 4-9,0 5-8,0 0-10,-3 11-6,0-5-4,-1 3-3,0-4-8,4-5-11,-4-2 5,2-4-8,1-3-13,0 2-5,-1-6 8,1 2 17,1-4 21,0 0 29,0-3 22,0 0-13,0 0-17,5-15-4,1 0-18,2-2-8,5-7-10,0 1-9,2-1 0,-2 1-5,1 1 4,0 2-13,3 3-24,-4 5 10,1 1-8,-1 6 0,-2-1 0,3 6-17,-3 1 7,-4 5-7,4 0 8,-1 6-11,-3 3-3,1 0-3,-2 4 2,0 3 1,-6-1 4,0 6-4,0-4-20,-2 2-33,-3 1-26,-1-1-25,1-2-37,-5 1-37,1-6-40,4-1-52,-5-1-47,3-2-196,1 0-555,1-3 246</inkml:trace>
  <inkml:trace contextRef="#ctx0" brushRef="#br0" timeOffset="96866.4702">5460 12155 123,'2'-29'229,"-5"11"1,2 0-16,-1 1-8,-3 7-17,2 1-23,-2 6-17,-3 0-14,-4 8-11,0 5-9,-8 7-8,1 7-8,-8 13-10,-1 7-9,5 1 5,1 4-10,-1-2-7,2 3 18,0 3-6,0-3-5,5-1-5,-1 2-9,0-5 1,3 4-3,-1-4-17,-1-1 1,0-1-4,3-14-2,0 1-7,-1 2 4,-1-3-10,0-6-5,1 0 1,0-4-9,-1-2-28,3-5-20,5-5-42,-4 0-42,4-6-49,0-3-46,3-3-224,-2-10-476,3-1 211</inkml:trace>
  <inkml:trace contextRef="#ctx0" brushRef="#br0" timeOffset="97574.6269">5058 12518 189,'1'-4'217,"0"0"-12,1 2-6,-1-2-13,1 1-13,-2 3-11,4-8-18,0 6-14,4-4-12,7 0-13,0-1 2,8-2-10,2 1-10,0 1-6,-1-3-8,2 2-6,-5 3-6,-4 1-1,-2 0-10,-5 3-5,0 1-8,-2-1-4,-3 2-4,-1 4-3,0 0-4,-1 0 13,-3 3-3,-2 2 7,-2 7 5,1-2-8,-1 2-3,0-1 1,-2 0-4,5-3-4,-2-2-2,0-1-3,3 1 2,-1-3-6,2 0 3,-1-1 0,1 0-4,2 0 5,2-3 0,0 0-3,2-2 1,1 1-2,1-6-4,1 3 3,3-4 0,-2-2 1,-1-5-3,5 3-4,-6-3 7,4-1-2,-5 1-8,0-6 9,-1 1 2,-1-2-6,-2-1 0,-1 1 2,-1 1-7,-4 1-5,2 0 3,-4 1-5,1 3-5,-3 2-1,2 5 0,-2-4-2,-2 7 0,-2 1 0,-1 4-2,-3 3 2,0 2-2,0 4 1,-2 3 6,5-1-3,1 1 3,2-1 0,-1 1 0,5-5 0,2 2 1,1 0-1,1 0 8,1-1-5,5 2 0,0-5 3,0-1 3,2 2 2,3-4-2,3-3 0,0 1 7,2-6-10,-1 3 3,7-7 0,-1-4-3,1 0-1,1-1 6,0-3-2,-3-1 0,5 2-6,-6-4 2,-1 2 4,1-3 1,-4 1-4,1 1 5,-6 5-1,-2 4 0,-4-1 3,2 4-1,-2-2-6,-4 5-6,3-1-1,-2 0-6,-1 3-11,0 0 8,0 0-3,0 0 4,-1 12 2,1-3 1,-3 2-3,3 2 0,0 4 5,0-1 1,3 1-5,-2 0 4,-1 2-3,3-1 7,0 0-4,-3 0 0,0-4 1,3 3 2,-3-6-6,0-2 2,2 3-1,-2-4-5,0-4 0,2 1 0,-2-2 2,1-1 0,2 1 3,1 1 2,-1-4 2,3 0-2,2-3 6,0 3 3,4-4-7,1 1-12,-1-3-11,2 2-12,2-2-12,-1 0-20,5 1-26,1-4-27,-5 4-31,8-5-32,-2-1-33,1 2-145,-1 0-396,2-1 176</inkml:trace>
  <inkml:trace contextRef="#ctx0" brushRef="#br0" timeOffset="97944.5405">6414 12243 92,'3'-8'259,"2"-1"6,-2 1-3,-1 4-11,-1-1-18,3 2-24,-4-2-22,0 2-26,0 3-19,0 0-16,0 0-15,0 0-9,-5 21 1,-1-2-8,-5 7 0,0 1-8,2 2-9,-4-2-5,2 2-6,4-2-3,-3 0-10,3-9-4,0 1-7,3-1-1,-4-2-5,6 1-1,-2-7-3,1-1-6,0 1 3,3-4-7,-3 2-6,3-5-17,0 0-19,-1 1-24,0 1-11,1-5-29,0 0-31,0 0-38,0 0-32,0 0-27,9-17-21,-3 5-162,-2 1-426,4-6 188</inkml:trace>
  <inkml:trace contextRef="#ctx0" brushRef="#br0" timeOffset="98274.6634">6379 12210 61,'-3'-18'147,"3"1"22,-3 5 11,2 4 15,-2-4 20,0 6 0,2-2 0,-1 4-12,2 0-21,-1 0-19,1 1-15,0 3-17,0-6-12,0 6-12,3-3-6,-3 3-5,11 5 1,0 0 6,10 6-6,3 1 2,0-2-9,4 6-7,5 9 8,-6-8-4,-2 5-3,-3 1-5,-2-2-8,-3 4 0,-3 0-4,-2 1-17,-4-5-3,-4-2-2,-4 1-1,-1 1 2,-2-4-7,-5 5 9,-1-5-8,-5 2 2,0-2-10,-3 0-2,-5-1-8,4-3-1,-4 2 2,1-4 1,-2-4-10,-1 2-20,2-3-31,2-1-38,-1-3-44,1 1-55,-1-6-58,7 2-73,1-3-260,2 0-610,5-4 270</inkml:trace>
  <inkml:trace contextRef="#ctx0" brushRef="#br0" timeOffset="98681.6347">7352 12192 180,'3'-5'228,"1"0"-3,0 0 1,-2-1-7,2-1-11,4-2-5,-3 1-13,4-3-13,4 0-9,-2 0-15,7 1-7,-2 0-11,4 6-1,0-4-16,-6 6-1,3-1-12,-5 0-11,2 5-15,-4 0-7,0 3-12,-4 3-4,1-1-7,-3 5 0,0 3-7,-7 1-4,-1 8-8,-4 0 2,-6 0-4,-2-1-4,-5-1-15,0-1-10,-3-3-13,-10 7-5,10-10 4,0-1-5,0-4 3,3-3 6,1 1-2,6-4 6,0-1 3,4-1 5,2-1 13,0-1 9,2 1 7,2 0-7,4-1-5,-9 4-5,6-3-5,1 0-5,0 3 3,-1 1 1,-1 4-5,1 1 3,0 1 1,1 2 22,0 1-5,-1 2 5,1 1-10,0 0 3,-2-1-6,0 1 1,1-6 6,3 1-10,-3 0-1,0-4 2,2 2-4,-2-2 0,2-3-3,-2 2-13,-1-2-24,4-1-21,-3 2-32,-1-3-33,1 2-49,-1-1-42,-1-1-48,3 2-235,-4-2-531,3-1 235</inkml:trace>
  <inkml:trace contextRef="#ctx0" brushRef="#br0" timeOffset="99018.878">7032 12966 118,'-11'14'214,"2"0"-14,4-1-17,-1-4-9,2 1-16,3 0-11,1 0-3,0-5-1,1-1-3,5 6 0,1-9-1,0 1-12,8-2-9,1-1 0,6 0-7,-2-3 5,-4-3 4,-1 2 4,2-4 9,-6 1 18,-1 4 8,3-5 28,-7 3-14,2-3 1,-4 2-3,0-2-11,-2 0-3,-2 2-26,-3-2-18,-1 1-11,-1 2-17,-3-1-13,-2 3-5,-4-1-5,0 4-14,-4 1 0,2 1-9,-4 4-22,3-2-34,2 4-44,1-2-63,1 0-42,2 4-51,4 0-59,1-2-56,2-1-300,3 1-685,1-7 304</inkml:trace>
  <inkml:trace contextRef="#ctx0" brushRef="#br0" timeOffset="103285.4777">8033 12314 42,'11'-17'179,"-3"4"8,2 1 5,-2-2 7,-2 3 6,0 4-4,-2-3-15,0 5-10,-3 1-28,2 1-25,-1 3-10,-2 0-13,0 0-10,-7 17-4,-3 3-4,0 5-6,-4 0-6,-2 7 3,-2 6-12,0-10 15,2 1-4,2-1-10,0-1-4,1-4-3,2-1 3,1-7 1,2 2-5,2-6-7,3-4-6,-2 4-3,3-6-4,-2-2 5,3 1 11,-1 0 9,1-1 36,1-3 3,-3 4 9,3-4 11,0 0-2,0 0-7,0 0 5,0 0-33,4-23 1,-1 9-18,3-4 0,1-8-7,0 0-7,1-2-3,2 2-3,0-3 1,0 0 0,-2 3-5,-1 11 12,-2 1-9,2 1 11,-1 2-1,-1 1-25,-1 3 1,2 2-1,-3 5-6,2 1-4,5 7 7,1 5-8,5 6 1,2 4 1,-2 4 9,1 1-14,-2 3-3,2-2 0,5 9-6,-5-8 8,0-3-5,0-1-3,-1-1 3,1-5 3,-2 2 3,-2-9 3,-2-1 0,0-3 4,1-1 3,-4-2 30,-1-2 26,1-2 22,0-2 6,1-3-4,0 0-9,1-13-4,1 1-4,2-10-8,1-1-6,-2-3-16,-2 0 0,-1-5 3,2 2-13,0-18-7,1 6-2,-1-3-2,-4 13 1,1 1-8,-2 11-7,1-5 1,-4 11-4,0 2-2,-2 2-4,-1 4-4,3-1-24,-2 5-17,0-1-26,-1 2-40,0 3-29,0 0-33,0 0-25,0 0-30,-1 15-28,0-3-40,1 6-44,-3 7-48,3 1-41,-1-2-289,-2 1-762,6 1 338</inkml:trace>
  <inkml:trace contextRef="#ctx0" brushRef="#br0" timeOffset="103623.9717">8655 12453 105,'3'-2'284,"0"-1"-6,-3 3-20,2 0-28,-2 0-27,0 0-21,0 0-22,0 0-12,-1 7-6,-3 2 10,-3 2-7,-3 3-7,1-2-12,-2 5-9,3-2-12,1 0-10,2 1-3,2 0-13,1-3 10,2-1-14,2 0-9,1-2-7,6 4 3,-2-6-6,0 1 1,4-3 1,3 1-7,0-6 17,7-2 2,-6-2 24,0-1 12,-2-2-2,2-4-2,-1-4 0,-1 2 3,-3-2-1,-2-1-7,1 1 5,-4-3-4,0 2-12,-4-2-4,2 5-11,-6-1-11,0-3-7,-1 4-6,-4 1-13,-4 0-13,1 2 5,-2 1-19,-1 3-24,2 3-28,1 1-37,-2 1-26,-2 2-46,3 5-38,3-3-38,-2 6-43,3-5-45,1 4-50,0-1-210,1 1-625,0-1 276</inkml:trace>
  <inkml:trace contextRef="#ctx0" brushRef="#br0" timeOffset="105256.4504">1814 13660 113,'1'-3'177,"-1"1"-25,0 2-13,0 0-2,-18 29-2,2 10-2,-5 5-6,-3 2-4,3 7-5,-3 0 15,0-1-6,-3-2 1,2-7-6,2 1-1,5-15-35,-7 7-1,9-12-5,-2 0-2,0-4-12,4-3-5,1-5-7,2-2 12,2-1-11,2-2 17,3-3 7,-2 0 12,2-4 2,0 0-8,4 0-13,-4-4-16,2-7 0,2 0-5,0-9-5,2-4-5,3 4-11,-2 1 16,1 3-17,2 0-1,1 2-6,-3 4 4,-1 5-15,1 0-2,0 1-7,2 4-2,-2 0 9,4 4-12,2 3 3,2 2-3,6 5 0,-2 1-2,2 0 9,-1 5 1,1-5-9,-1 2 7,3-5 0,-2 3 3,3-3-8,2-1-4,-3-3 0,-5-3 0,6-2-6,0-3 0,-4 0 0,3-5 3,-3 0 1,4-3 1,-3-3 1,1-4-7,-7 5 8,5-8-2,-4-3-6,-2-2 10,2 0-1,-5-5 4,0 3-2,-2-4 6,0 0-5,0 5 1,-4 4 11,0 2 14,-2 6 10,0 2 7,-2 5-12,2-2-13,-2 1-1,2 2-7,0 4-4,0 0-1,0 0 2,0 0 3,-12 18-15,8-3 12,-3 2-4,3 0-2,1-2 6,-4-1-16,4-2 12,2-3-4,2 2 5,-2-1-7,-2-1-2,3-2 5,3 1-5,-2-2 6,-1-2-5,0-4 9,3 5-3,-3-5 0,0 0 2,4 4 1,-4-4 2,0 0 2,0 0 1,0 0-8,12-12 16,-11 5 0,3-1 6,0-3-4,-1 1 6,0-2-8,1 2-1,-2-2 1,-2-1-4,2 1 5,-2 3-2,2 1 2,-2 1-3,0 2 2,-2-1-18,2 6 0,-2-6-6,2 6-1,0 0-2,0 0 4,-10 11-3,0 3 0,-3 5 1,2 4 0,-3 1 1,4-1-2,0-1 2,0 4 12,4-6-16,1-1 6,2 5-12,2-3 3,1-3 8,3 2-19,2-4 4,2 0-7,3-3 1,0-2 3,8 3-3,5-9-7,-2-1-15,3-6-17,3 2-26,1-7-14,-3-5-24,2 2-9,-2-7-15,-1-2-8,7-8-15,-10 3 1,8-10-3,-2 1 18,-9 7 21,0-5 12,2-12 28,-6 14 2,-2-5 37,1 3 33,5-14 24,-8 11 39,0 0 6,-4 4 37,-1 7 23,1 5 16,1 2 25,-7 4 10,3 3-21,-2 1-16,1 4-20,-2 4-22,0 0-4,0 0-5,-9 26-8,2 1-2,-3 1-3,2 7-13,-9 14-2,0-8-7,3 5-3,4-12 1,-1-4-6,4 2 1,-2-5-2,5 0 2,-3-1-6,3-6-3,4-3-1,0-8 1,-1 3-1,1-4 0,1 1-11,-1-6-1,0 2-15,0-5-5,4 5-5,0-4-10,-4-1-33,14-8-25,-4-1-31,3-2-10,4-6-25,-2 1 1,-2 3-14,-1-2-13,1-4-140,3 0-352,-5 4 156</inkml:trace>
  <inkml:trace contextRef="#ctx0" brushRef="#br0" timeOffset="105625.7528">2319 13991 116,'0'0'177,"-10"-1"-26,10 1 4,0 0-18,-7-3-12,7 3-18,0 0-2,0 0 9,23-5-9,-9 1-3,10 1-10,1-2-7,2 1-11,1-4-2,-1 5-21,-2 1-12,1-3-33,-1 1-33,-4 1-43,-7 3-33,3-2-18,3 4-128,-6-2-270,0 3 120</inkml:trace>
  <inkml:trace contextRef="#ctx0" brushRef="#br0" timeOffset="105949.4368">2898 13939 219,'-3'-8'290,"2"0"-1,-2-1-19,3 2-16,-3 1-16,1 1-24,2 5-31,-7-7-15,7 7-24,-8-1-12,8 1-16,-13 7-9,1 2-13,-3 5-12,1 4-8,-2-1-3,3 3-14,2 2-1,1 1-9,5-6-10,2 2-1,1-1-2,2-1-11,3-1 2,0 1-15,4-2 10,-1 2-2,1-3-4,-2-4-1,-2-1-9,3-1 10,-2-3-1,-4 1-4,1-3 0,1 2 1,-2 0-6,1 0 1,-1-5-7,-4 7 3,0-3-1,-9 2 3,2-1-2,-5-1-5,2 0-8,0-1-12,0-2-13,1 3-20,2-1-27,1-3-37,2 4-39,2-3-55,2 1-45,4-2-146,0 0-439,0 0 195</inkml:trace>
  <inkml:trace contextRef="#ctx0" brushRef="#br0" timeOffset="106503.6549">3380 13960 28,'1'-5'243,"-1"-6"0,0 2-9,0 0-6,0-1-10,-1 0-16,-2 1 1,0-1-10,2-1-6,-2 6-15,0 0-9,1 1-27,-1 0-19,3 4-12,-12 0-14,1 10-8,-8 5 0,1 3-12,-4 5-13,4 3-1,-2-1-5,6 1-10,1-1-5,-1 0 0,6 0-9,2 0 2,5-7-3,1-1-11,1-2-4,6 0-7,0-6-5,4-1-4,5-3-16,8-1-27,4-5-35,0-5-20,10-6-34,-11-3-7,11-7-22,-14 4-6,11-11-19,-5-3-5,-11 8 19,8-13 5,-6-1 15,-5 9 27,1-13 31,-7 9 19,1 0 40,-4 3 41,1-2 26,-1 3 28,-1 12 29,-2-1 31,-2 6 8,-1 1-15,0 2-4,-2 4-20,1 5-21,0 0-1,0 0 1,-6 17-16,2 12-3,-6-3-3,2 8-5,-6 12-2,-2-2-3,2 3-4,3-14-3,1-4-2,0 4-6,3-1 1,0-3 3,0-3-4,0-8-1,4-1-1,-2-7-2,0-1 5,3 0-3,-1-1 26,3-4 19,0 0 18,-2 0 13,2-4 5,0 0-1,0 0-12,3-15-10,3 5-6,2-8-11,4-7 0,3 0-3,-1-2-8,3 2-10,3 1 6,-3 7-10,0 3-6,-5 3 3,7-3-10,-4 8-2,-1 5-8,0 2-1,3 3-1,-3 3-2,-1 5 2,1-1-2,-3 3-9,-1 4 8,-2-1-4,1-2-4,-3 3-13,-1-1-21,-2 1-35,3 1-34,-4-7-31,3 3-38,-2-3-43,-1-2-39,1 0-199,0-3-496,0-2 220</inkml:trace>
  <inkml:trace contextRef="#ctx0" brushRef="#br0" timeOffset="106902.3993">3979 13921 129,'1'-5'242,"-1"0"-12,0 0-30,1 1-14,1 2-23,-2-3-17,0 5-17,1-5-12,-1 5-9,7-1-10,-7 1-2,14 3-9,0 1 6,3-4-10,6 4-2,-2-4-5,3 0-9,-3-3 5,1 1 2,-6-3-7,1 2 10,4-1-3,-8-3 12,-5 3 14,2 0 8,-3-3 5,0 0 8,-4 3 3,1-2 0,-1 1-17,-3 5-19,-4-10-8,1 6-17,-5 2-10,-2 4-11,-7 1-1,-6 8-5,-3 0-2,0 3-3,1 2-3,-1 1-5,7-2 14,-1 2-28,2 4-6,2-5-14,8-2-13,2 1-20,6-4-2,-3 4-22,6-3-9,3 2-18,5-4-28,3 1-33,10-2-29,4-2-41,10-3-40,-8-2-206,-1-3-509,15-4 226</inkml:trace>
  <inkml:trace contextRef="#ctx0" brushRef="#br0" timeOffset="107393.551">4597 13904 122,'14'-21'206,"-3"6"10,-5 1 25,-3 2 10,-2 3-12,1 1-23,-4 3-14,-2 2-28,-6 2-22,-4 5-9,-7 5-11,-3 3-15,-2 6-10,-6 11-11,11-8-10,1 1-4,2-1-18,4 0-1,4 2-5,6-3-2,0 3-6,4-5-5,1 0-1,6-2-1,0-2-5,3-1-7,5-4 1,7 1 1,2-2-5,1-7 3,2-3-14,1-5 0,0 0 0,-1-3-2,5-12-2,-8 8 3,1-6-10,-2-1 8,-2-4-8,3-14 3,-6 11 6,-5-4-5,3 3 4,-4 3 16,-2-1 11,-3 3 9,-3 7 15,-1 0 11,0 9 15,-1-2-6,-2 4-15,2 1-18,-2 5-9,0-4-14,0 4 5,0 0-2,-14 23-9,4-6-1,-1 7-8,-1 3 4,0 2 4,2-3-9,0 4-4,0-2 12,2-3-13,0 1 2,-1-3-1,6-8 2,-4 1-16,3-5 14,4-5 0,-1 1 2,-1-1 5,1-2-1,1-2-3,0-2 9,1 3-8,-1-3 7,0 0-5,17-9-9,-8-2 7,10-4 9,2-4-18,-3 3 8,1-4-5,5-2 4,-4 0-7,-1-2 1,2 5-2,-5-6-6,2 5 0,-4 2 5,-4 3-1,-3 6-4,0 0-13,-4 0-10,0 5-4,-3 1-15,0 3-21,0 0-4,-15-2 0,3 9 5,-9 4 8,1 2 3,-2 7-2,1-3 10,1 4-4,6-1 9,1-5-4,6-1 18,3-2-14,0-2 5,4 2 4,2 0 4,3 2 7,6 1 0,-1-3 1,10 2 1,-1-1 6,1-2 2,4 0-2,0 2 6,-3-3 3,3 0-5,-3-2-10,2-1-26,-8-2-23,1 1-38,-2-2-41,3 0-39,-1-3-33,0-1-47,-2 1-163,3-2-463,0 1 206</inkml:trace>
  <inkml:trace contextRef="#ctx0" brushRef="#br0" timeOffset="107738.6121">5886 13641 266,'10'-23'306,"-6"5"6,0 2-16,0 0-14,-4 4-16,0 3-7,0-1-10,0 6-39,0-2-29,0 6-18,-8-5-21,8 5-7,-23 10-15,5 3-18,-2 5-4,-2 6-15,2 1-4,-7 9-10,5 4 3,3 8-20,-3-2-4,5 2-4,0 0 0,-1 0 8,2 0-24,4 3 6,-1-4-3,3-9-7,-3 5-1,3-7 0,-1-2-12,3 2 10,-2-5-8,1-3 1,-2-2 1,1-7-6,-1 3-2,4-6 0,0-1-22,-3-2-26,3-5-22,-1 1-45,1-3-41,-2 0-44,4-6-64,-1-4-52,-1-1-201,2-6-551,1-1 244</inkml:trace>
  <inkml:trace contextRef="#ctx0" brushRef="#br0" timeOffset="108345.2264">5529 13901 42,'12'-12'183,"2"6"-2,8-6-16,-1 0-7,6 4-10,1 1-9,12-4-9,-11 8-10,8-5-13,-9 4-10,-4 3-10,0 2-7,-7 1-8,-4-1-2,-5 0-13,-2 2-9,-2 1 1,-3 1 8,-2 7 12,-3-1 0,-2 4 4,-2 2-2,-4 3-3,-2 0-12,4-3 0,3-2-10,0-1 1,1-5-5,1 4-6,2-3 2,0 1-1,2-4-2,2 3 4,2-5-10,0 5 2,0-6-3,1-1 1,3 2-3,3-3-7,-2-2 6,4 0 0,-3-2 1,4-5 7,3-1 1,-5-1 0,4-4 5,-3 0-5,2-4 3,1-3-9,-5 0 10,2-6-9,-5 8 0,-2-3-7,-4 4 1,2 1-4,-3-2-4,0 2-8,-1 6 0,-2 0-6,-4 1 2,0 5-7,-7 2 6,-3 3-2,-5 1-5,-1 8 2,3 1-1,2 5 0,-2 1 1,6 4 0,4-7 11,3 1-13,3-4 5,1 4-2,3-3 12,0-2-13,3 2-3,4-4 5,0 1 3,7-1 0,-2-1 3,3-3-1,6-1-3,-5-5 4,1-1 0,-1-2-3,4-4 12,1 3-12,-1-6 1,-2-4 2,-3-3 9,3 1-8,-3-6 0,-1 1-3,0 0 2,-1 4 3,-2-5-3,-5 10-1,0 1 2,-4 3 9,1 3-2,0-1 8,-3 3-18,1 1-5,2-1-4,-3 5 1,0 0 0,0 0 2,0 17-1,0-5 4,0 3-5,0 5 5,2-1-2,0 0 4,0 3-5,-1-5 8,2 4-10,-1-3 1,0 0 4,1-1-1,1 0 0,-1-6 9,0-2-13,-2 1 2,1-5-1,2 4-1,-1-6 8,1 2-6,2 2 4,5-7-6,-4 0 3,4-3-18,-2 2-16,5-5-17,-3 1-20,3-4-21,0 1-21,-2-1-27,2-1-36,-2 0-42,-2 1-22,0 4-151,-3-2-424,4-3 189</inkml:trace>
  <inkml:trace contextRef="#ctx0" brushRef="#br0" timeOffset="109756.3555">7413 13807 118,'0'-8'171,"0"3"4,0-1-1,0-1-3,0 0-6,1 1-4,0-1 6,-1 0-6,3-3-7,-1 1-5,-2 4-3,1-4-10,0 4-6,2 1-8,-3-4 0,3 4-5,0-2 0,-2 1-1,2 0-8,-3 4-10,0 1-4,2-6-15,-2 6-10,0 0-16,0 0-6,0 13-6,-2-2 0,-3 17-2,0 4-6,-2 14-2,-1 1-1,1-1-3,0-11-5,1 0-25,1-4 1,-1 3 2,-1-2-7,2-3 9,1-2 3,-4-1-2,2-1 8,2-10-17,0 2 8,1-5-20,-1-4-20,2 1-27,-2-3-18,1 0-36,0-2-37,1-4-59,2 0-36,-10-3-190,7-2-478,-1-2 212</inkml:trace>
  <inkml:trace contextRef="#ctx0" brushRef="#br0" timeOffset="110102.2357">7214 13849 213,'-1'-4'249,"-1"0"-5,2 0-31,0 4-13,0 0-21,6-10-18,2 4-13,8-3-13,6-1 1,2-2-6,6 6-5,10-2-6,3 4-6,0 8-1,0 5-4,-2 4-13,-2 6 1,-1 3-10,-4 5-7,-7 4-9,-9-2-9,-1 0-2,-7 3-9,-2 2-1,-5-4-9,-3 3 6,-3 0-12,-7-5-5,-1 2-1,-4-3-4,-4-3 1,-2-3-6,-11 7 1,6-9-4,-9-1 0,10-6 4,-13 4-11,10-5 5,2-6-5,-2-2 2,4 0-5,0 1-1,3-6-12,6 2-10,-1 0-2,6-2-14,3-1-23,-3-1-18,3-1-23,6 0-44,1 0-37,1-2-30,5-2-27,5-2-188,6-3-458,3 2 203</inkml:trace>
  <inkml:trace contextRef="#ctx0" brushRef="#br0" timeOffset="110540.8069">7993 13969 118,'-5'-4'276,"0"1"-6,2 2-16,-2-2-14,5 3-25,-3-3-20,3 3-20,0 0-11,10-4-7,1 3-3,13-1-7,2 0-9,11 2-6,7-2-9,-4 1-1,2 2-12,-2-2-9,2-1-2,-13 7-7,12-8-1,-3 1-4,-10 2-12,-3-1 2,3-1-5,-8 0-14,-5 1 9,-2 0-3,-3 0 10,0 1 0,-6-2 1,2 0 4,-2 2-1,0-3-12,-1-1-13,-3-1-16,0-1-9,-1 1-16,-3-4-30,-5-3-19,2 0-8,-6 3-16,-1-4 1,2 2-1,-7-1 6,7 2 10,-4 0-7,5 1 10,1 6 3,2-3 7,2 2 13,-4 1-4,5-3 0,2 5-2,0 1 6,3 0 2,-3-4 0,3 4-1,0 0 8,0 0-5,0 0 15,9 14-4,-1-6-6,3 11 7,3 2-2,-4-1 3,3 6 4,-6-2-7,0 1 0,-4 4 1,-2 0 5,-2-3 0,-4 0 2,0 1 3,-5-2-9,0-4 0,-3 1 3,-1-5-1,3 0 3,-3 0-15,1-7-12,1 2-19,0-5-30,0 0-32,2-2-43,1 0-29,2-3-52,3 0-249,-3-3-516,7 1 228</inkml:trace>
  <inkml:trace contextRef="#ctx0" brushRef="#br0" timeOffset="111000.0764">8917 13738 36,'4'-5'315,"0"-3"-17,-4 4-38,3 1-35,-3 1-26,0 2-16,0 0-19,-1 18-15,-2-2-13,0 8-2,-4 4-12,0-1-5,1-2-4,-1 5-11,1 2-10,0-4-5,0 0-10,-4-1-1,5-4-16,0-5-5,0 4-5,0-8-4,4-1 2,-4-2-10,2-1-3,0-3 2,-1-2-3,2 0-1,2-2 5,-1 0-4,1 1 8,0-4 5,0 0-9,0 0-5,0 0-5,3-17-8,-3 8-3,4-6 4,0-1-4,0-2-7,2-7-8,0-3 5,-1-1 3,1 1-5,-3-6 7,1 1-10,0-1 4,0 5 4,-1 0-1,0 2 7,-3 8 6,1 0 17,0 0 13,1 7 11,0-1-2,-1 8 0,-1-2-7,1 0-1,1 0-8,-1 4-3,1-4-5,0 2 0,3 2-7,3-1 8,3 2-13,6-1-3,5 1 9,3 2-14,1-3 1,1 4-5,0-2-2,-2 2 6,-1-2-6,-4 1-11,-4 0-27,-2 3-25,-5-3-29,-1 0-16,-1 0-39,-1 0-28,-4 3-32,-2-3-6,4 6-12,-4-6-24,-5 3-15,-4 4-11,-1 2-173,-5-4-474,1 3 211</inkml:trace>
  <inkml:trace contextRef="#ctx0" brushRef="#br0" timeOffset="111344.3042">8948 13794 57,'-10'4'114,"4"3"10,1-4 7,1-3 3,2 4 4,-1-3-5,2 3 12,1-4 14,4 4 11,5-4-11,2 4-10,4 1-14,6 2-16,3-3-10,0-1-11,-4 3-11,1-2-12,-7 0-28,-1 0-30,-3 0-37,-2-4-34,-1 5-54,-2-4-15,-1 2-6,-4 1-14,0-4-23,-7 10-94,-6-3-281,-1 1 125</inkml:trace>
  <inkml:trace contextRef="#ctx0" brushRef="#br0" timeOffset="111377.1285">8856 14062 138,'0'2'221,"2"3"7,3 0 1,4-2-7,5 0-11,7 2-14,4-5-13,1 4-15,1-2-17,1-2-11,1 0-15,-2 2-11,1-2-18,0 0-2,-2 0-16,-5 0-26,-6 1-30,-2-1-32,-5 0-33,0 0-36,-3 0-48,-1-1-49,-4 1-200,6-2-407,-6 2 180</inkml:trace>
  <inkml:trace contextRef="#ctx0" brushRef="#br0" timeOffset="112277.4336">1605 15172 14,'3'-9'200,"2"5"1,-3 0-14,-2-3-12,3 3-16,-3 3-14,3-1-20,-3 2-17,0 0-7,0 0-14,0 0-13,0 0 0,0 0 4,-13 3-7,10-1 0,-7 2-1,6 1-11,-1-2 4,0-2 14,5-1 5,-7 3 5,3-2 9,4-1 3,0 0-2,0 0-11,-3-5-17,0-6 0,4-2-11,1-2-6,1-7-5,4-1 0,0-1-9,0 0-4,-3 6-10,3 1 2,2 2 0,-5 4 4,-1 1-4,1 5 2,-4-2-17,3 4-9,0 0-8,-3 3 4,0 0-3,5 18 4,-5 2 1,0 7-1,-4 2 4,0 6-7,-3-1 4,2 12 3,-4 3-4,-1-2 3,0-1-2,0-12 7,1-4-6,-3 1-3,1-5 3,-2 3 3,-1-6-5,3-3 3,1-4 3,0-5 0,2-3-3,-1-3 1,1 2 6,1-3 2,-2-3-5,2-1 5,0-3-5,-1-6-5,2 3 0,0-5 1,2 4-3,1-7 1,-1 6-1,1-4 12,2 7-11,1-4-3,-1 5-1,-1-3-1,2 3-3,0 4-8,0-8-18,0 8-19,0 0-9,0 0 0,0 0 6,0 0-18,0 0-16,0 0-31,14 19-23,-4-15-19,4 2-34,-1-2-179,2-2-406,6-9 179</inkml:trace>
  <inkml:trace contextRef="#ctx0" brushRef="#br0" timeOffset="112654.5929">1865 14991 33,'9'-28'282,"-2"12"19,-4-1-15,1 7-17,-1 1-24,-1 2-37,0 7-27,-2 0-17,0 0-21,3 12-10,-6 15-11,-2 6-18,-8 17-11,2 4 0,-8 24-8,3-21-11,-3-5-10,-9 33 6,11-32-18,-3 3-7,2-6-1,2-4-6,1-2 4,4-13-16,0 3 3,4-8 0,1-2 1,1-7-11,4-4 8,0-1-5,1-2 1,0-3 1,1-2-1,4-1 0,1 4 2,2-8-5,7-2 1,-1-6-5,7-2 2,0-6 7,-1-2-18,0 1-21,-3-4-23,-3-3-17,-3-2-8,-4 3-5,-3-3-17,-4 7-6,-3-5-4,-1 6 11,-3 1 7,0 2 6,0-2 5,-8 6 3,5 0 8,0 3 6,3 0 25,0 2 7,0 2 6,1-1 6,2 3 1,1-4 2,3 6-4,0 0 1,1-10 5,5 3-1,8-2-2,9-5-1,2 4-12,13-5-25,-11 4-34,18-3-29,0 4-40,-1-2-57,-2 2-130,0 2-356,-1 2 159</inkml:trace>
  <inkml:trace contextRef="#ctx0" brushRef="#br0" timeOffset="113017.7044">2692 14985 233,'-1'-9'254,"1"3"-14,1-1-33,-1 3-23,0-1-20,0 5-24,0 0-18,0 0-5,0 0-12,-6 22-9,1-3-4,-2 6-8,-5 4 1,2-2-12,2 4-5,-3-4 1,3 1-5,-2 0 2,0-3 5,2 0-12,2-6-16,-1-2 6,3-2-8,-2-4-3,5 5-1,-2-3-1,0-1-1,3-3-6,0 1-2,0-3-10,1-2-4,1 0-12,1-2-4,5-2-14,2-1-27,3-3-25,2-2-29,5-4-30,1-3-37,-4 2-38,-3-2-169,-3 5-403,2-6 178</inkml:trace>
  <inkml:trace contextRef="#ctx0" brushRef="#br0" timeOffset="113446.9099">2445 15180 24,'0'0'173,"14"-10"-9,0 2-21,10-2 2,5 2-30,12-2-7,2-2-13,-1-1 2,3 1-1,-7 2-18,-10 5-3,-3-7-12,-2 4 4,-3-2-14,-5 2 5,-3-2 9,0-1 9,-3 2 18,-4-1 2,-1-1 8,-1 2 4,0 1 3,-3 4 9,0-3-6,0 1-7,0 4-17,0 2-3,0 0-19,0 0-11,0 0-12,-10 15 1,2 6-6,-2 0 0,-1 7-9,2 3-3,-2-1 0,1 1 2,0-1-8,2 0 0,-2-1-3,1-2-3,1 2 1,1-12-4,4-2 6,-4 1-4,4-6-2,3 2 5,-3-4 0,1-3 8,0-1 31,2-4 24,-3 5 12,3-5-1,0 0-4,0 0-23,3-19 9,7-4-10,0-2-8,1 0-9,0 0 10,4 3-22,-1-3-8,-2 5 12,4 3-9,-4 5-6,0 0-10,3 7 0,-5-2-8,1 5 2,5-1-7,-6 4 1,1 3 4,0 5 0,2-1-4,0 3-11,-2 2-2,0-1 3,-5 3 2,1-1-21,0 2-16,-3 0-16,-4 3-24,0 1-23,-1 1-23,-2-3-33,0-1-23,-1-8-19,3 1-19,-2-1-27,1-2-10,1-3-171,1-4-466,-4 4 206</inkml:trace>
  <inkml:trace contextRef="#ctx0" brushRef="#br0" timeOffset="113950.7527">3246 15138 42,'3'-3'250,"-3"3"-18,3-3-22,-3 3-22,3-2-18,-3 2-21,0 0-12,1-4-16,-1 4-13,0 0-11,7 0-3,-3-1-10,-4 1-5,7 4 0,0-4-10,2 0 11,-1-3-9,1 2 0,1-2 1,-2 0-4,2-1 7,-2-2 3,-1 1 4,-1-2 7,1 1-2,-3-2-10,-1-4-2,0 3-7,-3-1-6,0 6-4,-1-4-6,-4-1-8,1 7-7,-4-2-8,0 2-6,-7 5-1,-2 1-7,0 6 1,-4-1 6,-1 8-11,5-3-9,1 3-1,4-5-5,3 5-2,2-2-3,4-4 1,-1 7-8,3-2-2,2 2 2,0-6-1,5 4 4,0-3-3,-1-1 7,8 1-6,-3-3-1,1-2-3,2-2 7,2-3 4,-2-5-3,1 3 5,0-4-8,0-4 10,2 0 1,1-7-1,0-1 1,-2-2-3,-4 3 7,3-5-5,-1-2-4,-5-3-7,0-5 5,-1 5-9,-2-3-2,-2 9-1,-2 1 0,-1 0 7,0 7-9,0 0 1,0 2 2,-1 6-11,1 0-8,0 2 6,-8 0 0,3 7 5,1 4-1,0 2 3,0 5 3,4-4 1,2 7 5,0-1-2,2-2 1,0 1 4,1 7-3,-3-8 2,3 1 4,-4-1-2,2-2-2,-2-4 4,-2 0-15,1 0-3,0 3-13,0-4-20,0-6-11,0 1-1,3 0 0,-2-2 3,-1-4-2,0 0-35,10-1-29,-2-5-35,2-3-103,3-3-299,1-5 132</inkml:trace>
  <inkml:trace contextRef="#ctx0" brushRef="#br0" timeOffset="114328.6218">3666 15109 37,'7'-6'193,"-1"0"4,-2 4-11,-1-2-21,-1 3-8,-2 1-13,3-2-16,-3 2-16,0 0-9,7 5 6,-4 2-4,-1-3-5,0 1-6,1-1-5,1 3-7,2-5-2,1 2-5,3-1 4,-2 1-7,2-3 1,0-1-3,0-2 11,-2-1-2,0-4 13,0 4 4,0-4 3,-1 2 5,-2-2-17,-4 2 3,0-3-12,2 3-12,-7-2-15,0 2 0,-2 1-7,-2 0-4,-3 4-9,-4 1-3,-3 5-3,-3 7 1,1-3-19,6 0 8,1 1-5,5 2-11,0 2-9,2-4-3,0 3-3,9 1-4,-3 1-5,4-6 2,3 3-3,2 0 9,1-1 1,1-4 3,3 1 6,-1-2-9,4-2 9,-2-3-1,2 1-16,0 0-15,4-5-33,-7 2-31,0-4-42,3 2-45,-3-6-46,-1 1-202,-1-4-473,1 3 209</inkml:trace>
  <inkml:trace contextRef="#ctx0" brushRef="#br0" timeOffset="114928.4399">4628 15004 278,'3'-4'321,"-2"0"-32,2 3-34,-3 1-32,0 0-22,0 0-25,0 0 15,-17 19-14,4 0-15,-1 2-22,-1 4-11,-1-4-11,5 0-13,1 2-7,3-5-12,3-1-6,1-2-12,3 2 2,0-5-5,7-2-6,0 2-3,2-5-11,6-2 1,5-3 4,4-3-13,0 0 2,0-8 3,1-1-3,-1 1 18,0-4 0,-2-4 2,1-2 2,-3-3 1,-1-1-11,1 0 1,-3-2 0,-3 1 0,0 1-2,-2 2 15,-5 6 5,-2 2-4,-2 2 4,0 6-15,-3 0-7,1 0-21,-1 5 4,2-3-7,-2 3-6,0 0-8,-12 17-14,5-8 15,2 6 1,-1 2 0,2 0-2,1-2-9,3 2 2,0 1 0,4-2 3,2 0-4,0-1 10,-4-3-10,5 0 0,-1 0-8,1 2 8,-4-5-3,2-1 7,-2 2-4,0-2 10,0-1-15,-3-1 1,0 0 6,0-1 4,0 2-23,0-2 25,-2 2-3,-2 1-4,0-2 8,-3 1-14,-1-2 15,-2 1 2,0-3-3,-3-2-11,-1-1-27,-3 3-42,0-2-41,-2-6-43,-3 2-50,1-4-68,3-1-88,-6-4-247,6-1-656,-1-3 290</inkml:trace>
  <inkml:trace contextRef="#ctx0" brushRef="#br0" timeOffset="115270.9027">4574 14841 113,'-6'-9'348,"4"3"2,-1 1-2,0-2-27,2 5-38,-2-3-25,3 1-33,0 4-40,0-3-62,0 3-79,-3-5-63,3 5-44,0 0-74,0 0-41,9 12-36,-4-5-118,8 1-359,8 0 160</inkml:trace>
  <inkml:trace contextRef="#ctx0" brushRef="#br0" timeOffset="115742.8377">5605 15070 184,'7'-4'206,"-1"0"-3,4-1-18,-2 0-3,5-3-16,-2 1-9,2 0-7,-3-3 1,3 2 1,-2-4-4,-1 3-1,-2-6 1,1-2-5,-7 8 4,3-3-1,-1 2-2,-3 2-7,1-1-15,-4 2-12,-1 2-15,-2 0-16,-4 5-8,-6 4-4,-9 5-11,-1 3 2,-8 11-20,-1 3 3,5 3 3,8-3-8,1 1-10,3-3-8,0-3 3,6 3-1,2-8 1,3 4-1,4-5-8,1-4 7,1 1-3,2-4 0,3-2-5,-1-1 17,4-2-17,2-6 6,7 0-4,-3-2-4,5-6-1,-1-2-1,-1-5 10,-6 2-14,3-4 3,-3 1-2,2-2 3,-5-3-2,-2 9 1,-1-1 6,-1 5 9,-2 2 9,1 2 5,-2 0-21,1 3-5,-1 4-8,-1 0 3,0 0 1,0 0-9,-4 15 4,1-4 7,3 4-6,-4-2 0,6 2 6,0 1-5,-2-4 1,6 3 5,0 0-12,2-2-8,2 0-18,5-1-15,-2-5-19,3 3-38,3-4-36,4-1-37,-2-5-41,3-5-47,0 3-52,0-7-160,-2-2-514,-1-2 228</inkml:trace>
  <inkml:trace contextRef="#ctx0" brushRef="#br0" timeOffset="116261.5043">6393 14983 5,'6'-8'292,"0"0"-6,4-4-8,-3 4-5,-1 1-14,1 0-14,-3 4-22,1-2-29,-1 3-21,-1 2-16,0 5-17,-1 0-10,-1 12-5,1 1-11,-2 9-6,-3 4-15,-1-3-8,-2-2-11,2-1-1,0-5-10,0-4-7,2-5 11,-2 0-22,1-2-1,3 0 0,-1-3 12,1-3 5,0 0 13,0-3 2,0 0-2,8-16-11,-1 1-14,3-1 9,4-9-17,3-3-7,0 1-2,0 1-5,0-1 4,3 7-12,-1-1 5,-1 2-11,-3 9 10,-1 3-8,1 1-5,-2 5 8,1 2-1,-3 5-14,0 3-7,-1 4 9,-2 4 4,2 5-6,-5 1 1,-2 4 2,-2-4-5,-1 2-26,-1 0-33,-2-4-39,0-3-41,-4-2-44,2-1-41,4-5-49,-1 1-43,-1-6-215,3-2-574,0-3 254</inkml:trace>
  <inkml:trace contextRef="#ctx0" brushRef="#br0" timeOffset="116648.3552">6914 14918 126,'7'-10'265,"-3"1"-3,-1 2-20,0 2-30,-2 4-27,-1 1-13,0 0-12,-4 14-5,-2-5-2,-5 11-13,1 3-11,3-5-16,-1 5-5,2-3-16,2-2 2,3 1-13,-2-3-5,1 4-4,2-9-20,-1 1 9,5-1-4,0-2-5,3-1-2,-5-4-4,6 0 9,1-4 13,2 0-1,-1-2 6,-1-6 6,3-1-9,-4-2-2,1-2-1,-1-1-9,-2-9-8,-2 6-6,-1-1-1,1 0-5,-7-1-12,3 1-3,-4 1-4,-3 4-13,4 1-37,-5-1-25,-1 5-39,2 0-35,-4 2-34,1 0-55,-1 4-40,3-1-251,-2 3-551,3 0 244</inkml:trace>
  <inkml:trace contextRef="#ctx0" brushRef="#br0" timeOffset="117040.8326">7280 14904 208,'7'-4'306,"-1"2"-23,0-2-24,-1 2-29,1 2-35,-6 0-26,4 5-17,-1 5-13,0-1-12,-3 8-10,-3 3-9,1 6-12,-2-2 25,0-7-10,0 3-10,0-1-11,1-4-7,-2-3-12,4-1-4,-2-3-8,3-1 2,-3-2 18,2-1 22,1-4 12,0 0-14,0 0-6,7-12-14,-1-2-12,5-7-4,2-2-6,2-1-3,1-3-3,5 3-9,-3 3-5,3 2 17,-4 2-18,1 5-6,-2 4-9,-2 1 6,-1 6-11,1 0-2,0 7-21,-2 0 23,1 3 0,-6 4-5,0 4-9,1 0 7,-3 1 5,-4 2-8,1 6-1,-4-6 8,2 0-40,-4 0-36,-3-2-46,1 7-43,-1-9-50,-1-5-59,2-1-64,1-2-214,0-3-584,3-1 259</inkml:trace>
  <inkml:trace contextRef="#ctx0" brushRef="#br0" timeOffset="117076.851">7800 15031 397,'1'-6'438,"1"1"10,-1-1-15,2 4-31,-1-5-43,3 4-43,2-2-29,6-1-26,1-2-24,10 1-27,0 5-25,2-5-48,-2 6-57,2-3-53,-5 1-71,-4-1-68,-2 2-76,-1-1-89,0 0-323,-1 1-649,-4-1 287</inkml:trace>
  <inkml:trace contextRef="#ctx0" brushRef="#br0" timeOffset="118143.9849">8358 14801 81,'4'-4'194,"0"0"-13,-2 3-24,2 1-19,-4 0-7,0 13 11,-4 3 3,-2 6-5,-5 5-4,3 1-9,-3-1-11,3 1-8,-2-2-9,3-1-14,3-6-2,-2-2-7,5 0-2,-2-5-9,6-2-9,-3-1 6,4-2 0,3 0 5,1-5-8,7-2-2,0-2 3,6-5-18,-1-1 2,0-3-8,-1-2 4,0-2-2,-4-4 1,2-1 3,-3-1 16,-1-5-5,-2 1 12,0 4 15,-2 3 16,-3 2 5,-1 2 6,-2 4 7,0-1-17,-2 7-18,-1-2-15,0 6-12,3-4-2,-3 4-14,0 0-1,0 0 0,-9 29-7,5-11 15,2 1-17,-3-2-12,2 3-11,3-4-12,0 2-19,3 3-22,3-4-22,1 0-30,0-5-26,3 2-14,0-3-35,3-3-23,9 0-24,-7-6-19,1-3 6,-2-3-1,3 0 12,-5-4 26,3-1 17,-3-4 45,4-2 15,2-3 31,-4-5 25,2 1 34,-4-3 46,1 3 37,-6 5 28,4 2 34,-4 4 15,-2 5 17,-1 0-8,-3 3-19,2-2-14,-3 5-14,3-5-11,-3 5-7,0 0-6,0 0 5,-11 29-3,4-14-7,-4 9-3,2-10-3,0 3-7,-2-2-6,4-1-5,0-5-2,3 1-1,-2-2-3,3-2 4,-1-2 20,4 1 13,0-5 6,0 0-3,0 0-10,0 0-6,7-21-4,1 9-3,4-3-5,1-3-12,2-1 1,5 4-9,-5-2 7,-1 7-8,2 1 3,2 0-8,-2 5-4,-1 3 2,-3 2 2,3-1-6,-2 4-6,-2 3 4,0 0 0,-1 5-2,-2 1 3,-1 1-3,-1 1 2,0 2-2,-2-5-2,-1 6 5,0-3-11,-1-5 5,3 3-14,-3-2-19,4-2-14,-3-1-8,0-3 0,5 1 4,0-6 3,5 1 7,3-6 1,-2 1 5,0-6-5,4-6 13,1 3 1,0-9 4,-1 2 4,2-3 5,-1-5 9,0 2 17,-2-1 10,0 3 17,-3 2 14,-4 10 5,-4 1 8,-1 3-1,0 1-13,-1 5-12,-1-1-1,-3 3-18,0 0-4,0 0 3,-3 20 7,-4-1-13,-1 2-6,-2 6 1,4-3-1,0 1-4,2-1 2,0-5-6,2 1 22,4-4-15,-1 5-8,2-7 5,3-1-1,1-2 4,0-2-1,7-5 3,-2 1 1,4-4 2,-2 1-1,2-4 3,5-4 3,-6-1 5,6-6-5,-4-3 7,1-3-6,1 2-5,-2-6 8,1-2-7,5-13-1,-7 9 13,4-13-14,-4 10 12,5-8-15,-11 10 13,4-1 1,-4 7 13,-4 4 18,0 11-10,-4-1-5,1 3-25,-1 3-2,-2 4-5,0 0-3,0 0 3,-13 23 5,4-1-9,-5 2-5,0 5 9,0-4-4,-5 15-3,5-11 0,0 0-4,3-1 5,2-4-14,4 2 0,2-9-13,-1 1-16,2-2-8,4-4-18,-1 0-23,3-5 0,2 1-32,2 2-21,5-3-21,0 1-12,2-5-14,-1-2-38,2-2-43,-1-2-47,-1-4-162,0-1-515,-1-3 229</inkml:trace>
  <inkml:trace contextRef="#ctx0" brushRef="#br0" timeOffset="118575.955">9611 14829 106,'-4'-3'237,"4"3"-9,-4-1-13,4 1-22,0 0-10,0 0-7,13-4-15,1 4-17,5 0-14,5-3-10,-1 3-13,-1-3-8,-2 4-22,-4-1-27,-2 0-27,0-2-34,-6 0-30,-2-1-48,-1 2-52,0 0-188,-5 1-354,-3-10 157</inkml:trace>
  <inkml:trace contextRef="#ctx0" brushRef="#br0" timeOffset="118614.0379">9251 14650 82,'-10'0'287,"1"0"-26,2 0-27,7 0-21,-9 0-23,4 1-14,2 5-20,3-6-15,-2 5-29,2-1-57,0-4-87,1 10-92,0-4-169,2 1-315,-3-7 140</inkml:trace>
  <inkml:trace contextRef="#ctx0" brushRef="#br0" timeOffset="119309.2772">2095 16092 228,'2'-17'333,"-1"8"-18,2 1-28,-2 1-30,-1 4-27,0 1-34,0 2-24,-8 20-11,-5 5-20,-4 22-8,-2 8-4,-11 18-25,3 2-6,9-24 22,-6 30-6,4-34-16,2 4-2,0 1-6,-2-5-19,2-3-4,1 2-26,-3-5 13,13-8-2,-7-8-11,3 2-1,-1-7-15,4-4-16,2-2 0,2-9-30,1 2 17,-4-2-1,4-4 0,3-1 9,0 0-2,7-13-1,3-4-3,0-6 7,-3-5 0,10-15-14,0 0 15,-4-3 5,5 0-1,3 2 11,0-4 8,0 1-9,-1 2 7,7 1-1,-2 5 0,3 1 0,2 9-2,-7 9-10,-1 1 6,-2 9-2,-2-2-3,-1 10-7,-3 2 1,0 0-16,0 8 9,0 1-8,-4 3-2,-3 5-3,-4 1-12,-3 7-23,-6 4-20,-5-4-33,-7 18-17,-2-19-24,-11 6-21,-3 1 1,10-12-15,-4-1 9,4-5 16,-1-3 5,2-1 24,5-6 4,4-4 10,1-2 4,6 2 12,3-6 0,1 0-4,6-3 3,1 0-19,6-4-17,7-2-116,1-2-263,3 2 117</inkml:trace>
  <inkml:trace contextRef="#ctx0" brushRef="#br0" timeOffset="119719.6012">2295 16344 150,'6'-10'259,"-2"5"-1,-1 0-7,0-2-28,0 2-25,-1 3-13,0-3-21,-2 5-17,11 1-13,-4 4-12,2-1-12,2 6-9,0 1-14,-4 6-6,0 0 0,3 3-18,0 6-8,-6-9-1,-1 0-7,-1 3-8,0-8-12,1-3-8,-3 1 9,3-3-4,-6-2-7,6 0 21,-3-5 2,0 0-3,0 0-1,0 0 0,10-15-8,-6-1-4,3-1-9,0-1 5,4-6-5,-1 1 4,3 3-6,-2 0-2,-1 4-6,2 3 9,1 1-23,0 0-19,1 3-26,6-4-26,1 4-19,0 2-29,-2 2-39,-1 2-40,3 3-24,-5 0 9,5-4-120,-6 7-370,6-3 164</inkml:trace>
  <inkml:trace contextRef="#ctx0" brushRef="#br0" timeOffset="120117.1745">2829 16254 40,'0'0'187,"7"-6"5,-8 2 17,1 4-3,0 0-5,-10-7-17,3 7 2,7 0 5,-24 6-19,7 6-10,-1-1-17,-2 2 1,0 3-8,2 0-15,3 0-12,6 1-13,-1-5-6,2 4-7,2-1-6,3 2-7,5-2-27,1 2 19,2-10-7,5 3 0,4-1-2,7-4-25,3-2-4,-1-4 20,1-6-12,-2 1 7,-2-5-24,1-1 13,-2 0 8,-3-4-5,1 1-5,-10 1 46,0-1-13,0 2-1,-4-4-1,0 1-14,-3-1-7,-4 2-5,-9-6-3,3 9-7,-5 3-3,-4 0-16,-2 9-27,-2-4-17,1 9-28,1 4-14,-2 0-30,8 0-30,5 5-32,3-2-26,2 2-36,5 2-49,2 1-167,1-5-487,7 1 215</inkml:trace>
  <inkml:trace contextRef="#ctx0" brushRef="#br0" timeOffset="120524.6103">3246 16393 32,'10'-9'286,"-3"-7"6,0 1-9,-4-1 0,-3 0-6,-1-2-27,-4 1-5,-2 3-34,-3 4-10,-1-2-20,-6 6-28,-4 4-8,-6 8-9,5-3-22,-2 12-24,4 0 19,-4-1-26,0 3-4,7 2-10,5-6-10,3 1-3,2 3-7,4-5-11,1 0 2,2 4 2,0-8-11,2 2-2,4-4 0,2-2 3,2 1-8,7-5 15,3-8-11,4 1 0,-4-4 6,-2-5-1,2 0 19,-1-1-8,-2-5-10,-1 0 2,-1-4 1,-1-1-8,0-4 10,-2 2 5,-1-4-4,-1 2 5,-3 0-11,-2 7 28,0 8 5,-2 7 11,-2-1-17,0 3-1,-1 2-25,0 5-15,0 0 4,0 0-3,0 0-7,-15 28 5,6-2-11,1 1 18,-2-1-12,-1 1-13,5 4-20,3-5-14,-1 4-37,7-3-25,1 4-6,2-12-28,1-4-29,7 6-23,-3-11-38,9 3-37,1-8-60,0-1-264,3-9-628,0-2 278</inkml:trace>
  <inkml:trace contextRef="#ctx0" brushRef="#br0" timeOffset="120564.1646">3646 15954 244,'0'-12'280,"0"4"-19,-1 2-29,1 6-27,-2-8-18,2 8-22,0 0-22,0 0-13,13 22 5,-9-4-10,-1-1-10,0 1-1,-4 2-12,-1-2-11,-1 0-3,-2 7-5,2-9-10,-3-2-14,5-4 16,-1 0 7,2-3 10,-4-2 20,4-5-5,0 0 28,0 0 4,0 0-18,0 0-9,0 0-23,27-31 6,-9 11-14,2 1-21,-1 0 5,-1 2-10,0 2-4,-4 6-11,-3 1 14,2 3-22,0 1 5,-5 4-4,0 0-9,2 4 10,-2-1-22,-2 4-4,0 4 7,-2 0-4,-1 5-2,-3 0-4,4 10-26,-4-7-39,-2-2-61,0 1-54,-2 1-80,0 0-80,1-5-274,3-2-659,4-6 292</inkml:trace>
  <inkml:trace contextRef="#ctx0" brushRef="#br0" timeOffset="120991.6125">4756 15899 47,'2'-49'351,"-4"15"16,-4 5-3,1 5-1,-4 7-18,2 3-29,-4 4-38,0 3-38,-5 7-33,-5 9-5,-1 8-19,-11 17-13,4 6-28,2 7-9,-7 25-4,2 4-12,11-21 0,-4 25-10,0-3-12,13-20-1,-4 23-3,2-24-13,0-2-9,-3 0-12,-1-3 0,2-1-7,2-19-2,3-3-6,-1-4-22,-1-3-40,4-6-42,2-6-48,1 0-46,-1-8-69,3-1-58,4 0-82,-4-18-245,1-2-660,6-9 291</inkml:trace>
  <inkml:trace contextRef="#ctx0" brushRef="#br0" timeOffset="121431.2783">4311 16254 14,'0'-16'294,"0"5"-4,0 4-2,0-1-12,0 8-15,3-11-21,1 3-26,3-1-22,11-4 3,2 4-31,6-1-15,2-4-9,10-1-14,1 5-5,-1-1-19,-11 6-2,-3 1-18,-2 3-6,-9 4-5,-3-1-12,-2 0-5,-1 4-10,-1 1-1,-5 3 5,2 4 11,-6 2-2,2 2 9,-5 0-15,2 2-10,-1-3 6,2 2-22,0-6 12,0 3-1,2-3-4,2-4-1,-1 1 2,4 0-20,-1-5 21,6 0-7,-2-3 1,1 0-5,3-2 18,5-2-20,-1-1-2,5-6-1,-6-1-8,-1-4 28,1-5-20,-1 1-15,-5-1 11,-1-7-6,0 3 0,-7 6-5,-3 0 0,-1-2-14,-6 5 0,-2 0 17,0 4-23,-3 2 9,-1 4-12,-6 4-9,6 2 22,-8 5 4,5 0-7,4 3-1,3 1 0,5 2 6,1 2 2,2-1-8,3-1-2,3-2 6,5 3 3,3-2 5,9 1-2,0-1 4,2-6-2,5-5-2,-4 3 8,1-4 0,-1-4-9,2-2 9,0-4-6,-5 2 7,-1-6-7,-3-1 12,1-2-11,-2-3 2,-4-1-2,1-1 2,3-1-1,-10 8 0,-1 4 5,0-1-12,-1 3 11,2-1-12,-4 4 2,0 6-1,0 0-1,-2-9-11,2 9 12,0 0-9,-5 25 2,2-7 4,3 8 2,-2 4-3,1-6-10,1 6 10,-3-3 10,0-1-2,0 2-9,3-9 5,-1-2-18,0-1-7,-2-6-24,4-3-11,-1 1-10,2-4-9,-2-4-8,5 7-6,2-4-29,3-3-27,4-5-60,6-4-56,4-1-230,0 3-542,4-3 240</inkml:trace>
  <inkml:trace contextRef="#ctx0" brushRef="#br0" timeOffset="121837.8283">5721 15990 96,'2'-4'372,"2"-1"-39,-4 5-31,2-7-41,-2 7-27,0 0-1,0 0 3,-7 24 0,2-7-25,-1 6-5,-1 4-18,-1 0-18,0 1 6,3 2-32,-1-1-13,2-2-20,-2-3-3,2-6-30,1 0 4,-1-6-5,1 0-19,1-2 10,-2-2-3,3-4-4,1 3 8,0-7 20,-4 6 2,4-6 5,0 0-8,0 0-11,0 0 4,0 0-23,0-27 0,4 12-5,5-14-14,-1 3-13,-1-3 14,1 0-6,2-5-1,-2 0 1,0 0 1,0 0-14,1 0-10,1 3 4,-2 4-1,1 2 9,-1 3-7,-4 6 3,2-2-7,1 2 8,0 7-5,3-6 1,1 4-5,-1 0 5,4 0-4,3 7-9,3-3 4,0 2 0,0 3 1,0 0-13,0 4-24,1-2-29,-4 0-32,-3 3-30,3-3-33,-5 5-28,-1 0-41,-6-1-37,1-1-20,-3 1-25,-3-4-47,-3 10-222,-4-2-619,-6-1 274</inkml:trace>
  <inkml:trace contextRef="#ctx0" brushRef="#br0" timeOffset="121872.8768">5745 15995 124,'0'0'205,"4"8"-11,3-1 9,2-2-9,6 1-18,3 2-14,4-4-21,0 4-12,1-6-10,-2 4-15,1 1-31,-8-4-41,-4 1-53,-3 0-46,0-3-66,-2 1-140,-5-2-295,0 0 130</inkml:trace>
  <inkml:trace contextRef="#ctx0" brushRef="#br0" timeOffset="122257.6934">5655 16264 90,'0'0'311,"10"7"-9,3-5-17,5 4-19,4-2-20,5 1-15,-3-4-26,3 1-22,1-2-19,-3 0-18,3 0-20,-4 0-47,2-1-55,-5 2-65,-2-2-67,-3-1-110,-3 0-165,-2-1-412,-1 1 182</inkml:trace>
  <inkml:trace contextRef="#ctx0" brushRef="#br0" timeOffset="122688.1558">6984 15802 229,'30'-32'334,"1"3"-14,-11 8-12,5 4-21,-3 4-29,-2 4-24,-4 2-19,-2 6-24,-1 4-25,-2 4-16,-1 8-27,0 6-2,-5 4-11,-2 4-9,-3 3-20,-6-1-2,-2 0-7,-8 11-5,2-13-11,-8 12-28,2-15-28,-4 10-14,-1 1-7,5-10 0,2-4-3,1-1 1,0-3-3,1-4-5,5-3-5,1-3-3,3-2-7,0 1-14,3-1-20,1 0-9,0-1-17,3-2-15,2 3-15,1-2-21,0 1-29,6-2-13,1 8-154,0-7-382,1 7 169</inkml:trace>
  <inkml:trace contextRef="#ctx0" brushRef="#br0" timeOffset="122725.587">6997 16537 1,'-10'29'82,"0"-5"12,-1 1 13,5-9 10,2-3-5,0-6 3,1 3-11,2-1-4,1-4 9,1-1 14,3 0 14,1-4-10,6 1-3,-1-3 9,5-3-10,1-2 7,-2 2 2,0-4 6,-3 2 5,-4-1-4,0 1 12,0-3 0,-4 8-6,-1-4-26,-4 2-1,2 4-16,-6-7-10,-4 2-11,1 5-20,-5-1 6,0 1-8,1 3-3,-1-3-13,8 1-12,-2 3-6,1-3-23,1 3-35,3-1-26,-1-1-12,4-2-14,0 0-21,0 0-38,0 0-50,18 7-72,-8-8-191,6-3-493,2-3 219</inkml:trace>
  <inkml:trace contextRef="#ctx0" brushRef="#br0" timeOffset="123148.795">8038 15829 149,'0'-18'355,"-1"2"17,-1 5-17,2 2-14,0 1-44,0 3-32,0 2-27,0 3-28,0 0-29,0 0 1,7 16-36,-1 3-14,2 6-16,2 6-6,-3 0-9,4 13-11,-2-14-12,1 5-4,1-5-14,-1 1-4,0 1 2,2-2-6,-4-4-12,0-11 10,-3 1-7,3-7-7,-4 3 5,0-8-1,2 0-7,-1-5 2,4-4-4,0-5-3,4-3 3,0-9-9,1-4-17,2 4 19,-2-3-10,0-5-11,-3 1 11,3-1-4,0-1 0,-1 4 0,0 0 34,-6 12-5,-2 4 11,1 1-26,-3 0 18,-2 5-9,-1 3-18,0 2-1,0 0 2,-8 14-8,-4 5-21,-3 11 26,-3-4-1,-9 16-21,3 4 18,-3-1 2,2-2 0,-2 1 3,2 0-9,2-2-2,6-15 1,0 3-7,2-3 2,1-4-28,1-5-29,3-6-45,6-2-53,-2-1-83,5-4-43,-1-2-50,2 1-282,0-4-664,10-1 294</inkml:trace>
  <inkml:trace contextRef="#ctx0" brushRef="#br0" timeOffset="123721.248">8452 16116 14,'0'-4'318,"2"-3"-6,0 1-26,0 4-26,-2-4-31,1 3-20,-1 3-24,2-1-18,-2 1-12,0 0-13,11 4-10,-4 0-14,3 5-8,5-2-4,5 2-12,1-3-11,-3-4-5,2-3-2,-4 0 3,-4-2 5,4 0-11,-6-1 9,-2 0-10,2-3 15,1-3-4,-7 0-4,2-5-13,0-1-7,-2-2-1,-3 2-15,-1 4 1,-1-3-10,-3-1-4,-3 2-6,-2 6-10,1 2-3,-9 5-2,-7-2-7,-3 7 2,2 7 3,0 1-3,-1 4 1,4 3-4,2 3 4,2-2-2,6 4-3,2 1 3,3-1-4,6 2 14,1-8 2,3-1-11,5 0 1,5 3 1,-3-6-3,9 2 1,1-9-3,1 6-1,2-10-2,-1 5 1,1-8 4,1 2-1,-2-4 16,2-5-18,0 2 2,2-7 0,0-2 12,8-6-6,-8 5 0,7-10-3,-2-5 6,-8 10-2,-2-6 5,7-6-5,-8 7-4,-4-3-1,2 1 6,-6-2-13,0 0 12,-4 3-3,-2 6-8,-1 4 4,-5-2 1,0 6-13,0 0-5,-1 3-3,-2 1-7,0 7 0,-4-2 1,-1 4 1,-4 5 5,1 2-8,0 2 10,3 3-4,-2 4 3,4-1 3,3 2 8,2 1-6,1 9 8,3-10 1,-2 10 9,8-1-10,1 1-2,1-5-1,-1 0 6,-5-5 4,2-2-9,2 0 4,-2 0 4,-1-3 5,-1-3-3,-2 1 1,0-5 7,1 2-6,0 1 11,-3-4 6,2 2-10,-3-4 1,0 1 1,0 0 2,0 0-3,-3-1 8,-1 0-3,-3 0 2,-6-1-2,-1-2 9,-2 1-10,-10 4-5,0-8-4,-1 1-39,-11-3-40,10 3-43,-2 3-39,0-4-60,2 3-53,3 0-75,2 0-185,2 3-569,6 0 252</inkml:trace>
  <inkml:trace contextRef="#ctx0" brushRef="#br0" timeOffset="124617.3988">3459 17189 102,'5'-25'268,"-2"7"0,3 2-8,-5 4-15,1 2-9,-1 2-36,2 2-18,-2 3-24,-1 3-21,0 0 0,0 0-3,-4 32-2,0 0-4,-5 16-8,-2-3-5,0 3-15,-2-1-15,3-13-2,-1-3-4,1-2-10,2-2-7,-1 4 1,1-16-6,2 2-8,1-3 1,-1-3-10,3-5 0,0 2-4,2-4-14,-2 1 15,3-5-19,-3 4-5,3-4-19,0 0-35,0 0-25,3-21-21,0 3-15,3-7 9,1-1-9,-2-2 15,6 0 4,-3-7 7,0 2-1,2 1 19,3-11 7,-8 9 17,2 5 28,-1-5 25,0 2 21,-1 6 36,-2 8 11,0 0 18,0 1 24,-2 7 7,2-2 7,-2 4-6,1 4-13,-1-1-20,-1 5-6,0-12-3,0 12-19,3-8-9,2 4-31,5 3 33,6 1-5,9-6-8,2 0-22,14 4-13,-3-5 23,1 4-2,2-1-19,-11 6-23,-2-2-31,-1 4-49,-5-1-37,-1 2-43,-8-3-42,1 5-34,-7-2-35,-4 1-45,-3 1-212,-6 1-572,-2 1 253</inkml:trace>
  <inkml:trace contextRef="#ctx0" brushRef="#br0" timeOffset="125046.16">3546 17287 47,'-4'7'250,"-2"-4"-18,3 1-10,3-4-6,0 0 3,6 6 0,4-4-19,8 0-13,5-2-14,5 2-18,0-2-18,-1 1-18,4 1-26,0-1-54,-7 4-48,-2-5-61,-8 4-59,1-1-72,-7-2-150,-4 2-378,-2 2 167</inkml:trace>
  <inkml:trace contextRef="#ctx0" brushRef="#br0" timeOffset="125086.1874">3559 17544 16,'-9'5'285,"5"0"-10,0-1-17,1-1-29,-2 1-19,5-4 17,0 0-1,12 5-6,5-5-12,7 0-19,7-1-17,11-7-18,-1 5-28,4-3-13,-2 0-42,0 0-55,2 0-61,-1-6-76,-2 0-69,-2 3-251,-4-4-476,4 0 212</inkml:trace>
  <inkml:trace contextRef="#ctx0" brushRef="#br0" timeOffset="125510.3622">4308 17240 38,'-5'-1'345,"0"-1"-5,5 2-22,0 0-15,-7-6-29,7 6-28,0 0-2,20-4 1,0 1-19,19-1-4,2-1-28,5 1-14,2-1-5,21 7-22,-25-2-5,1-2-21,-1 2-1,-4 0-20,-10 0-9,-2-3-12,-5 3 1,-6 0-10,0-1-8,-3 2-11,-4-2 11,-2-1 12,-1 0-8,-1-2-6,-6 4-4,11-10-7,-5 4-13,-4-5 12,0 0-31,-1 1-13,2-6-6,-7 4-25,1-3-19,-4-2-4,-1 3-11,-1-1 27,-6 2-39,6 0-4,-8 0 16,3 2 2,0 5 27,0 1-20,4 0 9,3 2-6,2 2 9,5 1 7,-9-4-8,9 4 1,0 0 4,0 0 5,0 0 10,11 18-2,8-3 0,-2 2 9,1 2 2,-3 2 20,4 0-12,-1 3-5,-4 0 7,0 0 2,-4-2-8,-3 2 4,-3-4-5,-3 6 3,-2-1 6,-9-3-3,5-5-15,-7 6 18,3-8 6,-4 2-8,-5 1 5,5-5-15,-1-6-11,1 3-11,0-3-40,-2 2-26,8-5-44,0-2-38,-1-2-48,3 0-85,5 0-220,0 0-571,-7-13 253</inkml:trace>
  <inkml:trace contextRef="#ctx0" brushRef="#br0" timeOffset="125954.5395">5449 17246 119,'0'0'286,"0"0"-24,0 0-15,0 0-13,7 0-24,-7 0-18,0 0-14,0 0-14,9-2-5,-6-2-6,2-1-17,0-6 24,0 2-10,3-6-2,-1 5-1,-4-1-9,4-5-6,-4 2 11,4-5-6,-4 2-11,0-5 2,-3 4-7,-3 2-10,0 4-10,0 3-15,-1-1-8,-3 0-12,0 1-7,-4 6-4,-3 3-4,-9 0-16,-3 10-14,1 2 18,-11 10-3,2 4-7,8-6-7,4 2 10,5-1-12,2 3-4,2-2 4,4-2-11,7 0 10,0-2-16,4-1 0,2-2 16,6-3-10,1 0 10,7-2-8,2-3 14,5-4 0,-2-4-12,-2 1-3,1-8 2,1-3-5,-3-2-7,-3-3 8,-2 1 5,2-6 4,-3 1-8,0 1 20,-5 5 4,-2-1 4,-4 5 11,1 1 14,-1 1-4,-2-1 10,2-1-9,-3 5-16,0 5-13,0 0-3,0 0-6,0 0 2,-14 16-3,4-3-4,3 4 3,1-4-10,4 3-1,-1 2 4,3 0-10,1-1 2,5 0-6,0 2 1,6-6 5,-1-4-5,2 1 3,8-2 4,3-3 2,-3-1-13,6 0 8,-2-3 3,-2-4-1,1-6 1,-1 1 5,-1-2-5,-2-4-4,-6 5 2,4-2 1,-5 2-2,-1-1 5,-2 3-9,-3 3 3,2-4-6,-1 2 10,-2 5 0,-3-4-8,1 3-10,0-2-17,0-2-20,-4 6-28,3-5-33,-1 2-39,-2 3-30,0 0-43,0 0-30,0 0-70,0 0-48,0 0-282,0 0-707,-16-3 313</inkml:trace>
  <inkml:trace contextRef="#ctx0" brushRef="#br0" timeOffset="127894.8103">3556 17962 123,'-3'-17'269,"6"3"0,-3 8-14,1-5-16,-1 6-17,0 2-18,2-4-33,-2 7-22,0 0-13,0 0-14,0 0-13,-2 32-1,1-15-1,-5 12-10,2 4-11,0 1-12,-2-4-2,2-4-2,1 1 4,0-1 5,-1-2-19,0-6-3,1-7-8,3-11-7,-7 29 10,6-14-26,1-15-9,-3 15-24,3-15-24,0 0-19,-3 20-19,3-20-13,0 0-30,0 0-66,0 0-40,0 0-215,0 0-467,0 0 207</inkml:trace>
  <inkml:trace contextRef="#ctx0" brushRef="#br0" timeOffset="128322.6791">3448 17958 152,'-2'-6'284,"-2"2"6,1-1 5,3 5-6,-4-8-12,4 8-14,-4-5-11,4 5-26,-2-7-13,2 7-11,0 0-17,0 0-14,4-14-17,2 12-26,4-1 1,7-2-20,8 0-9,2 8 9,14 4 4,0 3-28,-3 5 8,1 6-21,-1 3 0,-4 6-8,-3 1-12,-6 5-16,-8-12 2,-5 5 5,0-1-14,-6 0 7,-1-1-14,-6-1-3,-2-6 2,-6 1-1,-6 2-5,-3-1-5,-4 3 4,-1-15 4,-4 8-11,-1-7 3,0 1-12,-10 8 9,11-8-4,-1-7 0,1-1-2,3-4 9,0-1-15,3 10-17,21-9-7,-25-8-9,25 8-26,0 0-16,-20-5-30,20 5-47,0 0-52,0 0-27,10-24-45,-10 24-37,34-24-214,-12 7-576,-1 0 255</inkml:trace>
  <inkml:trace contextRef="#ctx0" brushRef="#br0" timeOffset="129141.8962">4283 18147 15,'0'0'149,"0"0"-6,0 0-2,0 0 13,0 0 11,0 0 2,-30 4 1,30-4 2,0 0 0,-17 5 9,17-5-4,0 0 5,-11-2-2,11 2-11,0 0 3,0 0-23,0 0 8,0 0-15,0 0 8,0 0-12,0 0 15,0 0-31,0 0-1,0 0-31,-21 9 13,21-9-7,0 0-10,0 0 5,0 0-5,0 0-19,0 0-6,0 0 3,0 0-3,0 0-6,0 0-10,0 0 9,0 0-18,0 0-2,0 0 30,41-9-31,-16 4 9,16 0 2,4-4-8,0-2 16,3 2-24,1 4 4,1-3-4,-2-2-1,0 8 8,-1-1-18,-3 3 9,-3-3-4,-2 0-8,-12 1 0,1 1 4,-1 1-7,-3-3-1,-7 2 5,-7 1-15,2-1 12,-3 4-2,-1-4 2,-8 1-9,12-2 7,-12 2 5,8 3 2,-8-3-12,0 0 6,10-5-15,-10 5-3,0 0 15,0 0 3,0 0-1,0 0 4,8-1-15,-8 1-3,0 0-9,0 0-10,0 0-1,0 0-8,0 0-32,0 0-5,0 0-13,0 0-30,0-5-19,0 5-11,0 0-12,-11-7-21,1 5-14,3-2-1,-1-2-16,-2 2 8,-3-3-14,5 5 21,-4-3 19,-3-3 14,-1 1 11,1 0 23,1 4 17,-2-3 14,-5-2 28,9-1 41,0 3 13,2 2 25,-4-1 15,6 2 21,-2 0 14,2 1 26,1 0 12,2-1 5,-1 1 6,6 2 10,-8-3-13,4 1-20,4 2-4,0 0 2,-4-4-23,4 4-4,0 0-5,0 0 2,0 0 1,0 0-2,0 0 7,27 16 6,-8-11-3,4 5-11,-1-1-10,5 1 20,7 9-8,-7-10-12,-1-3 1,1 4-10,-1 1 8,3-5-10,-5 4 0,-1-2-4,-8-4-9,3 0 1,-5-3 0,-2 1 12,-4-2-8,3 3 23,-4-3 9,-2 2 11,-4-2 22,7 2-9,-7-2 6,6 0 3,-6 0-4,0 0-6,4 3-6,-4-3-5,0 0-15,0 0-3,0 0-15,0 0-2,1 4-13,-1-4-2,0 0-7,-7 9-3,7-9 3,-25 23 0,5-6-6,3-3 0,-4 5 2,2-1-6,-1-1 1,2 2 1,2-3-21,-1-1-7,0 0 16,3 5-11,2-11-11,6-1-20,6-8-23,-14 17-19,14-17-25,-6 9-24,6-9-35,0 0-28,-8 14-21,8-14-31,0 0-47,0 0-301,0 0-654,0 0 289</inkml:trace>
  <inkml:trace contextRef="#ctx0" brushRef="#br0" timeOffset="129923.4584">5780 18040 35,'0'0'245,"0"0"-7,6-13-16,-3 9-23,2-4 12,-1 1-7,1-2-9,-1 0-14,3-5-13,-1-2-5,-2 1 0,1-1-13,-2-1 1,3 1-5,-2 5-6,-2-6-5,2 3-15,-4 1-3,0 4 11,0 1-41,-4 4 1,2-5-25,-4 1 0,2 3-20,-4 2 10,-5 0-15,-1 6-5,-9 8 0,0 1 6,-5 6-15,-7 8 0,0 6 4,0 3-3,3-2 12,5-1-25,7-7-10,5 1 13,2 2-1,0-4 0,9-6 3,1-1-3,1 0 8,2 0-2,2-1-1,-2-16-4,7 27 3,-1-20 10,-6-7-10,18 12 1,-18-12 4,22-2-3,-22 2-4,43-13 3,-20 2 3,-5-4 3,-4 1 3,3-3-15,0-3 14,-2-3 3,-3 2 11,-1-6-11,0 3-2,0-3 0,-2 0 5,2 3 5,-4 1 1,-1 6-3,-1 1 10,0 4-6,-1 2 1,-1 0 4,1 5 1,-3 0-24,-1 5 4,3-7-3,-3 7-10,0 0 13,0 0-27,0 0 3,-1 20-16,1-3 24,0 1-8,-2 0-6,1 10 11,-2-8 2,5 4-9,0-4-12,-2-1 15,3 0-2,1-4-7,1 2 14,1-2 17,0-1-16,-6-14-1,17 19-5,-7-8 0,1-2-1,2-2 9,0 0 5,-13-7-10,29 8 8,-15-6-1,-14-2 7,31 0-9,-31 0-7,29-10 10,-15 8-10,1-3 12,-3-3 2,-1 0-12,0-2-6,0 0 5,-5 5 2,1-2-3,-2 0-17,1 2-13,1-3-22,-3 1-30,-1 4-7,2-6-25,-1 4-31,-3-1-32,2 0-43,1-2-43,-1-1-47,0 4-333,0-2-691,-2-1 307</inkml:trace>
  <inkml:trace contextRef="#ctx0" brushRef="#br0" timeOffset="132655.7871">14158 2547 67,'4'-11'288,"0"0"5,-1 0-2,-1 2-6,-2 2-5,3 3-37,-3 1-28,2 0-29,-2 3-26,0 0-12,0 22-12,-2 4-14,-1 6-11,1-1-16,-3 16 0,-2-1-10,2-13-11,1-1-7,-1 4-6,0-6-10,1-2-1,1-9 5,0-1-16,-1 2 0,3-2-5,-1-3 0,0-5-12,0-1 4,1-1-8,-2-4-26,0 1-11,3-5-20,0 5-54,0-5-66,0 0-39,0 0-34,-14-15-34,11 6-177,-1-10-480,3 2 213</inkml:trace>
  <inkml:trace contextRef="#ctx0" brushRef="#br0" timeOffset="133121.8753">14014 2569 58,'-1'-4'261,"1"4"-7,0 0-19,3-6-13,1 2-21,2-2-4,6 1-1,2-2-10,10 2-8,6 4-10,-2 0-13,13 7-15,-2 2-3,-1 4-18,2 3-18,-5 9-5,-10-2-10,6 5-17,-11-2 5,-2 0-14,-3 2-7,-3-1-1,-3-1-2,-7 7-6,-3-1-3,-5-3-6,-3-4-4,-7 6-2,-1-3-1,-12 6-5,-2-4-8,1 0 6,-6-5-1,7-8-7,2-3-7,2-1-9,-3-2-13,5-2-6,-3-1-16,0 2-1,7-5-12,3 0-2,3-4-6,5 0-23,-1-3-11,1 2-22,2-3-40,5-3-53,-2 1-46,3 6-157,4-20-446,2 7 197</inkml:trace>
  <inkml:trace contextRef="#ctx0" brushRef="#br0" timeOffset="133581.1987">14626 2796 112,'-6'-7'299,"-4"4"2,5 1-20,0-1-21,2-1-28,-1 3-28,3-3-15,1 4-21,0 0-15,-3-2-14,3 2-11,10-1-3,5 1 1,12-2-5,11 1 2,9 2 2,3-2-16,21 4-11,-1-6-3,-24 3-13,1 0 0,1-2-4,-4 5-14,-5-3-11,-12-3 1,-2 6-9,-3-4 1,-6 1-2,-2-2 17,-4 0-13,-2 4 6,-2-2 6,1-2 2,-4 2-6,-3 0 0,7-4-3,-5 3-14,-2 1-2,0 0-4,0 0-26,4-2-9,-4 2-35,0 0-41,0 0-25,-9-5-12,2 3-8,-4-6-5,-2 1 9,2 1 7,-3-1 6,-3-2 11,0-1 13,2 1 11,-4-3 9,4 4 19,2-1 15,-1 0 25,2 1 16,0 1 20,2 2 23,3 0 17,0-4 6,3 6 14,-2 0-14,5 2-6,-2-3 3,-1 2-20,4 2-1,-6-2-9,6 2-1,0 0-4,0 0-5,24 14-5,-9-9-8,10 8 2,-3 1 5,5 3 2,-3-1-11,1 1 0,-1 2-5,-1-1-2,-4 2-5,-3-4-11,-6-2 15,-3-1-4,-3-1-7,0 5 1,-4-8-3,-4 8-1,-4 0 5,2-3 1,-7-1 1,-1 6-1,-1-1 6,-1-9-4,-1 8 7,3-10-8,-4 7-4,5-6-19,-1 1-11,2-1-25,-1-2-29,3-1-20,4-2-42,-2 2-31,2-2-32,6-3-43,-7 3-49,7-3-201,0 0-542,0 0 241</inkml:trace>
  <inkml:trace contextRef="#ctx0" brushRef="#br0" timeOffset="134412.6938">15817 2842 186,'1'-5'225,"3"0"-8,-3 0-5,0-4-13,5 1 0,-3-4-18,2 1-5,-2-6-8,0 2-5,1-2 0,-1 0-11,-3 1-11,1-2-6,-1 3-4,0-3-14,0 5-8,0-4 0,0 9-14,-4-6 1,4 4-14,-1 5-4,-1-1-11,-2 1 1,1 0-25,-4 5-3,-1 3-3,-5 3-8,-4 4-1,-1 3-2,-5 4-4,4 0-5,-1 5 2,2-4-2,1 4 1,0 0-4,3 0-1,1 2-2,3-10-8,2 3 14,-1-2-5,4-1 5,1 3-5,2-8-5,-1 2 10,3-2 2,3 1-7,0-1 4,1 1 0,3-3-1,2 1 4,6-5-1,0 1 4,8-3-2,-2-4-5,-1 1 2,0-1 2,1-7-10,-3 1 13,-3-1-4,5-2 10,-3-4 7,0 0 11,-1-3-2,3-2 3,-4-2 7,-3 2 17,-3 4 2,-1-5 1,-2 7 0,1 3 14,-4 0 5,-2 5 4,0 1-7,2 1-2,-3 1-23,0 4-11,0-5-10,0 3-12,0 2-13,0 0 1,0 0-4,0 0-3,-7 17 2,4-6 2,-2 0 0,2 1-2,-1 3-7,2 1 3,1 1 4,1 0 1,0-6-4,0-2-1,4 8-3,0-2 7,1-4 4,0-4-14,0 3 12,4-3-2,3 6-9,0-6 6,-1-2 2,2 1-4,0-5 3,2-1 0,2 0 3,-3 0 3,1 0 1,1-1 6,-2-3 3,1 1-4,-1-1 5,-5-1 7,0 2-4,-1-1 6,0-1 1,0 2-6,0 6 3,-4-7-3,2 2-1,-2 0-4,-1-2-1,1-1-5,-1 2-2,0 3 0,-3 0-8,7-4 2,-6 3-4,2-2 0,0-1 1,-3 4-10,4-4 9,-1 2-2,0-1 5,-3 3-5,3-5-7,-2 2 6,-1 3-8,3-2-6,-3 2-5,2-3-17,-2 3-15,0 0-17,2-4-28,-2 4-28,0 0-23,0 0-28,0 0-26,0 0-27,7-1-23,-7 1-35,0 0-26,3-2-32,0 0-34,-3 2-261,1-7-683,1 5 302</inkml:trace>
  <inkml:trace contextRef="#ctx0" brushRef="#br0" timeOffset="136337.3391">14060 2123 138,'8'-14'202,"3"-6"-4,-4 5 8,-3-1-7,6 2 5,-3 0 2,-1 1 1,0 5 3,-4 2-13,0-1-22,-1 4-15,1 0-29,-2 3-22,0 0-8,0 0-13,0 0-5,-6 31-5,0-14-11,-1 9-2,-1-1-12,-1 5 1,2-4-7,0 3 4,-1-5-9,2 1-6,-1-9-6,4-1 0,-1 0 3,0-5-10,3-4 6,-2 2-10,1-3-2,-1 2 7,2-2-2,1-5 0,-3 7 4,3-7 7,-1 2-11,1-2 12,0 0 10,0 0-4,0 0-11,0 0-10,0 0 7,5-34-13,-2 18 11,2-11-5,-3 0-6,3 3-1,2-5-1,-2 0-13,-2-1 8,1 1 6,3-1 6,-2 5 5,-3-3 31,3 10-4,-3-1 6,1 7 7,0 1 0,1 3 5,-1 0 3,-1 3-15,0 1-5,1-1-5,-3 2-4,4-2-5,1 0 1,7-2-17,2 2 13,7-7-9,2 8 0,2-4-11,2 4-6,-3 3 11,3-1-1,-2-2-18,-4 3-10,1 1-17,-6-3-37,1 1-35,-5 2-29,0 0-32,-5 2-45,0 1-14,0-2-36,-1 0-25,-2 3-9,-4 1-229,0 1-559,-1 0 248</inkml:trace>
  <inkml:trace contextRef="#ctx0" brushRef="#br0" timeOffset="136812.9496">14126 2058 174,'-3'2'259,"3"-2"-17,0 0-20,0 4-9,0-4-15,18 0-11,2-6-19,3 6-10,3 0-20,2 0-18,-4 2-8,3-6-20,-3 6-24,-1 0-40,-2 1-34,-7-2-45,0 4-38,-3-2-51,-2 0-29,-4-1-4,-2 3-120,-3 2-315,0-7 140</inkml:trace>
  <inkml:trace contextRef="#ctx0" brushRef="#br0" timeOffset="136852.9478">14130 2264 101,'-4'2'183,"1"1"-11,3-3-8,0 0 15,3 7 26,7-7-5,6 4-17,7-4-19,7-4-16,15-1-14,-5 2-11,2 0-28,-2-6-54,-2 9-47,-10-5-50,2 5-32,12-3-42,-2 4-49,-1 1-94,-1-6-294,-10 5 130</inkml:trace>
  <inkml:trace contextRef="#ctx0" brushRef="#br0" timeOffset="137292.8054">14864 2155 320,'-5'-3'330,"1"-1"-10,1 3-31,3 1-32,-2-5-23,2 5-23,0 0-27,21-5-10,1 3-21,6 2-12,13 0-13,2 0-17,-7 2-4,5-1-14,-3 1-9,-11 3-8,1-4-13,-3 1 4,-1 0-2,-10-1-12,-4 0-6,0-1-3,-1 0 1,-3 1 4,-6-1-3,8 0 10,-8 0-3,0 0-24,8-5-7,-8 2-17,0-4-18,0 7-14,-3-17-21,-2 11-8,-2-10-11,1 6 9,-4 1 4,0-4 2,0 4 9,1-1 5,0 3 3,2 0 10,1 0 14,2 2 11,1 0-3,1 2 4,2 3-5,-8-5 0,8 5 1,0 0-2,0 0 2,0 0-3,0 0 4,13 17 0,-4-8-2,0 7 4,1-3-2,0 0 1,0 9 4,-3-6-9,0 2 6,-3 6-1,-1-7 3,-2 1-7,-3 0-2,-2-3 4,-1 4 3,-3-4-14,-1-1-10,2 1-22,-4-1-27,-1 1-29,-1-6-47,1 3-22,1-4-45,1-3-198,-1 2-447,1-5 198</inkml:trace>
  <inkml:trace contextRef="#ctx0" brushRef="#br0" timeOffset="137770.9669">15796 2140 34,'0'0'216,"4"-7"-12,-2 4-19,1-4-12,4 2 8,-3-4 6,3 2-10,-2-3-6,0 0-3,2-2-4,-4 0-6,2 0-8,-1 0-7,-1-3-7,0 4-3,-3-1-8,0 0-16,-1 1-13,-1 0-11,-1 1-13,-4-1-6,0 5-14,-3-2-13,-6 8 3,-10 1-9,0 6-4,-10 9 0,-2-3-5,4 10 1,11-8-2,-1 2-1,4 2-3,0-1-7,7 3 8,5-6-7,2 2 7,1-2-3,3-2 0,2 0 1,3 0 0,1-2-1,3 3 5,6-6 1,2-2 5,0 2-7,7-8-1,1 0 1,-2-2 6,-6-3 3,7 0 2,0-2 3,-4-3 3,2-2 5,-6 1 4,3-2 2,0-2 6,-4 4 2,-2-2 10,-1 1 2,1-2 8,-3 2 0,-2 4-9,-2 1 5,1 2 0,-3 1-8,2-1-11,-2 1-10,-2 4-13,4-1-14,-4 1-9,0 0-19,0 0 0,0 0 10,0 0-3,0 19-10,0-8 7,3 2 6,-2 2 4,2 5-10,4-4 4,0-1-6,0 2 5,6 4 1,1-4 2,-1-5 0,1-2-2,4 0 0,-2-3 15,-2-2-5,1 4-5,-2-7 2,-5 1-3,2-2 6,0-1 2,0 2 1,-3-4-4,-7 2-3,16-1 2,-11-3-1,1 3 4,-6 1 5,9-4-10,-9 4-19,6-3-16,-6 3-26,7-2-17,-5-1-29,-2 3-37,0 0-21,5-3-38,-5 3-30,0 0-41,3-9-33,-3 9-249,0 0-598,0 0 265</inkml:trace>
  <inkml:trace contextRef="#ctx0" brushRef="#br0" timeOffset="141046.1399">10885 9709 25,'-5'-27'152,"-2"10"-12,3-9-10,0 9-2,-3-2 4,4 2-7,-4 1-8,1 2-8,-1 5-10,4-1-3,-2 1-12,0 3-8,-1-1-10,0 2-5,-2 1-9,-2 1-7,-6 0-3,-4 4-9,1-1 1,-4 2-5,2 3 1,6-2-2,-7 4-4,3 1 2,0-2 6,-2 6-2,1-2 3,-1 1-5,2 2 4,1 2-1,-1-1 4,1 1-5,-1 2-4,2 0-4,1 0 3,0 0-5,1 2 4,1-2 3,5 0-1,-6 1-1,6-2-2,-1 0-3,-1 6 4,1-2-2,0 4-2,-1-2 1,3 0-2,1 3-3,1 0 5,0-1 3,-1 3-6,2-7 4,0 6 0,0 2-4,-2-3-3,1-1 3,0 1 2,2 1-4,0-6-1,1 6-1,-1-6-6,1 4 5,-2-4 2,2-1-5,-2 5 1,4-4 2,-2 5-4,3-6 2,0 0 2,0 0-4,4 2 12,-1 5-3,2-8-1,-1 2 6,4-4-6,-1 1 6,3 6 1,-1-8 1,2 0 0,4 2 4,-3-4-3,3-2-1,3 4 4,1-1-1,-4-6 0,5-1 0,1 2-5,-1-2 1,-1-2 0,4-1-1,-3-1 4,2 0 0,0-1-3,-1-6 3,1-1 1,-1-2-6,2-1 5,2-1-5,-4-2 10,3 1 1,-2-3 1,1 1 0,2-5-1,0 1 3,1 0 3,-6 0 5,5-2 3,-2 1 7,-3-7 3,1 3 2,-3-4 1,0-1 2,-1 4-1,0-5-7,-3-2 5,-1-2-14,-2 0-3,0 2 13,-1-5-18,-3 2 5,0-2 4,0-13-7,-2 15-14,-4-5 2,1-10 0,-3 0 0,0 16-6,-2 1 1,-1 1-5,-2-2-2,-1 1-3,-1 0 6,-2 4-12,2 2-3,-4 1-3,1-2 5,3 7-4,-1 5 1,1-2 0,-2 3-5,1-2 8,2 7-9,-2-6 3,3 6-2,0 0 16,1 2-9,0 1-3,1 0 0,0 0-10,1-1 12,0 4-1,3 1-2,-4-4-11,4 4 14,-3-4-1,3 4-5,0 0-1,-4-1 1,4 1-1,-3-4 6,3 4-9,0 0 3,-3 0-3,3 0-2,0 0 7,0 0-8,0 0 9,0 0 3,-3-3 0,3 3-7,0 0 3,0 0-1,0 0 1,0 0 1,0 0-5,0 0 22,0 0-23,0 0 0,0 0 8,0 0-4,0 0 1,0 0 0,0 0-2,0 0-3,0 0-3,0 0 4,0 0 13,0 0-8,0 0 1,0 0-6,0 0 9,0 0-1,0 0-1,0 0-3,0 0-2,0 0 2,0 0 3,0 0-1,0 0-1,0 0-2,0 0 3,0 0-9,0 0 9,0 0 3,0 0 3,0 0-2,0 0 4,0 0-5,0 0-1,0 0 1,0 0 0,0 0 10,0 0-13,0 0-2,0 0-6,0 0 10,0 0-7,0 0 6,0 0 6,0 0-1,0 0-5,0 0 2,0 0-4,0 0 1,0 0-5,0 0 1,0 0 2,0 0-5,0 0 20,0 0-17,0 0 4,0 0-4,0 0 4,0 0 1,0 0-1,0 0-1,0 0-1,0 0-9,0 0 5,0 0 2,0 0 14,0 0-12,0 0 10,0 0-11,0 0-7,0 0 13,0 0-5,0 0-1,0 0-1,0 0 3,0 0-5,0 0 2,0 0 5,0 0-3,0 0-6,0 0 7,0 0-2,0 0-4,0 0 5,0 0 3,0 0-7,0 0 2,0 0 0,0 0 8,0 0-5,0 0 1,0 0-12,0 0 4,0 0 2,0 0-5,0 0 4,0 0-1,0 0-1,0 0 5,0 0-3,0 0-8,0 0 3,0 0 4,0 0-7,0 0 4,0 0-6,0 0-1,0 0 11,0 0-7,0 0-10,0 0 9,0 0-3,0 0-10,0 0-12,0 0-7,0 0-8,0 0-8,0 0-12,0 0 0,0 0-26,0 0-17,0 0-14,0 0-18,0 0-13,6 11-11,-4-7-30,2-2-22,-1 2-26,-2 1-174,4 1-462,-3-1 204</inkml:trace>
  <inkml:trace contextRef="#ctx0" brushRef="#br0" timeOffset="146327.8068">14148 3841 111,'0'0'174,"0"0"-1,4 0-8,-4 0-2,0 0-14,0 0-9,5-4-9,-5 4 3,0 0-8,0 0-8,0 0 0,0 0-4,1-3-2,-1 3-5,0 0 1,0 0-13,0 0-4,3-3-10,-3 3-8,1-8-3,0 2-6,1 0-5,-1-5-7,1 5-1,-1-3-4,-1-2-1,2-1-4,1 5 0,-3-5 2,0 6-6,0-1-6,0 2 1,0-2-4,-3 2-8,0 2-4,0 1-9,-4 2 1,-3 4-2,-10 7-2,-2 8 0,-12 6 3,2 8 4,-3 1-7,2 3-3,6-2-1,1 0-3,10-9 1,1 0 3,5-1 3,3 2-3,2 1 1,5-2 4,0-7 2,3 2-1,3-3 4,5 3 0,-2-7-4,6 5 3,3-6 5,-1 2-3,3-4-2,2-1 5,0-3-11,0-1 7,-1 0 4,-4-3-6,-3 0-4,2-3-1,-2 0-2,-1-3-13,2-2-21,-3-2-19,-1 1-30,1-3-21,0 0-42,0-2-51,-1 0-45,2-1-191,-1 0-464,2-1 206</inkml:trace>
  <inkml:trace contextRef="#ctx0" brushRef="#br0" timeOffset="147126.0757">14576 3971 18,'-1'0'212,"-5"-1"-14,6 1-11,0 0-15,0 0-20,-7 0-10,7 0-14,0 0-8,0 0-1,0 0 8,14-7 4,-4 7-8,11-2-8,2 0-10,4-2-6,2 2-3,11-2-9,0 0 0,1 2-10,2-2-4,0 4-4,-2-4-6,1 0-3,-2 3-8,-13-3-4,-1 2-5,1-1 5,-6 3-6,1-7 0,-7 5 0,-1 0-4,-4 1 3,-1-2-5,2 3 5,-4-1-13,1 0-3,-1 1-2,-3-3 1,1 2-1,-5 1-5,5-1-4,-5 1 4,0 0-9,4-3-3,-1 2-4,-3 1-7,0 0-12,0 0 0,0 0-20,7 0-12,-7 0-11,0 0-8,0 0-11,0 0-11,0 0-28,0 0-34,-10-6-8,6 0-15,-3-2 9,-3 3 10,0-3 2,-4 0 2,0-4 22,3 0 12,-6-4 13,4 4 29,-4-2 6,5 2 29,-1 3 8,3-2 43,0 1 7,-1 2 20,1-3 23,3 6 22,0-4 13,2 5 8,0 1 4,3 0-6,-3-1-5,4 1-7,1 3-15,-3-1-6,3 1-10,0 0-8,-2-3-8,2 3-4,0 0 2,0 0-1,12 8 4,-4 0-1,6 0 3,6 3 3,4 1 0,-3 3-6,2-5 0,-3 2-5,2 0 0,3-2-8,-3 1 3,-3-3-3,-2-1-5,-3-1 0,-1 1-2,-5-3-4,0-2 5,1 0 7,-5-1 7,-1 2 7,2-3 11,-3 1-5,-2-1 3,6 1-2,-6-1-4,4 2 7,-4-2-1,0 0-4,0 0 3,4 0 1,-4 0 2,0 0-7,0 0 4,0 0-7,0 0-8,0 0-1,0 0-12,0 0-8,-1 6-4,1-6-1,-6 12-8,-1-5 8,-5 4-8,-7 6-6,1 0 9,-2 2 0,2-1 4,-2 2-6,3-1-3,0 0 5,3 1 0,0 1-1,3-9 1,1 5-6,3-3-2,-3-2 10,7-1-5,-4-2 1,3 2-5,-3-3-10,4 2-2,-1-5-5,2 2-16,-2-2-14,3 0-13,-2-1-19,3-1-12,0 1-18,-3-1-16,3-3-19,0 0-20,0 0-30,0 0-47,0 0-206,0 0-485,0 0 215</inkml:trace>
  <inkml:trace contextRef="#ctx0" brushRef="#br0" timeOffset="148110.6217">15862 4005 107,'0'0'222,"7"-2"-7,-7 2-3,6-3-12,-2-1-7,-1 0-7,1 2-3,1-4-7,0-1-9,-1 1-7,2-3-8,1 2-10,-3-5-12,5 0-2,-2-2-9,-3 1-10,3 1-4,-2-2-7,0-1-5,-1-2-16,2 3-7,-2-1-1,-3 3-4,2 3-5,-3 1-10,0-4-4,0 0-5,0 3-10,-3 0 0,2 1-5,-5-3-6,4 6-2,-3-4-2,1 0-1,1 4-4,-6-2 2,4-1-4,-3 3-7,-1-1 1,2 0 1,-1 2-6,-1 2 4,1-3-8,-2 4 4,0 1 0,-4 0-2,-1 2 0,2 1 1,0-1-2,0 3 1,-2-2 2,4 3-3,-2 2-2,2-1 3,-2 1 1,3 5-4,-1 0 5,1-5-1,1 5 5,-2 1-1,2 1 0,0 1 0,1-1-1,1 2-3,-2 0 5,2-2-1,2 1 2,-3 1 0,3-4-4,-1 3 5,3-3 1,-1-4-1,1 2 4,2-1 0,0 0-2,1-1-4,-2-1 4,2 1 3,0-2-3,3 2 2,-3-3 1,3 1-1,-2 1 6,3 1-7,-1-4 0,0 2 4,4-1-5,-3 0 8,2-1 6,-2-2-7,3 2-4,0-3 2,0 1-2,0 1 2,3-4 0,-3 0-1,3 0-11,-3-3 7,3 2 1,1-2 2,-4-1-6,3 0 5,0-5 1,0 1-2,1-3-4,2-2 3,-4-1-2,2-1 1,-2-1 1,4-4-8,-5 6 4,0-4-1,0 4 3,-1-2-4,-3 0 11,3 2-5,0-3 1,-1 5-8,-2 3 15,0-3-2,-1 1 2,0 6-1,1-6 2,-1 4 6,-3-3-11,3 2 3,1-2-7,-1 3 11,-2 2-4,1-3-2,-2 4 3,1-1-7,2-2 1,0 5-3,-2-1 0,-1-1-3,0 4-2,2-6 7,-2 6-5,0-4 11,0 4-10,0 0-5,4-2-1,-4 2 3,0-5-2,0 5 6,0 0-11,0 0 9,0 0-9,0 0-2,-2-5 9,2 5-15,0 0 10,0 0-2,0 0-3,0 0-4,0 0 2,0 0-2,0 0-4,0 0-1,0 0 2,0 0-5,0 0-6,0 0 2,0 0 5,0 0-6,0 0-1,0 0 3,0 0-11,0 0 8,0 0-4,0 0-8,0 0-6,0 0-11,0 0-16,0 0-18,0 0-15,0 0-31,0 0-28,0 0-23,0 0-26,0 0-11,0 0-6,0 0-150,0 0-411,-7 10 182</inkml:trace>
  <inkml:trace contextRef="#ctx0" brushRef="#br0" timeOffset="149026.4629">15947 3693 3,'0'0'115,"0"0"-22,0 0-9,0 0-6,0 0-7,0 0-9,0 0-13,0 0-5,0 0 3,0 0 10,0 0-25,0 0-17,0 0 14,0 0-3,0 0-8,0 0 4,0 0 1,0 0 5,0 0 7,0 0 8,0 0 3,0 0 11,0 0 10,0 0 1,0 0 14,0 0 8,0 0 4,0 0 10,0 0 1,0 0 10,0 0-4,0 0-5,0-6-16,0 6-6,2-3-8,-2-1-4,0 4 2,2-4 4,-2-1-1,1 4 6,-1 1 2,2-6-2,-2 6-1,1-3-4,1 1 5,-2 2 2,0 0-2,0 0-11,1-4-6,-1 4-6,2-5-7,-2 5-1,0 0-9,0 0-8,0 0-10,0 0-3,0 0-2,0 0-1,0 0-4,0 0-5,0 0 5,-5 10-15,4-3 1,-2-1-2,3 5 18,-2 1-15,0 4 0,-4 6 2,3-4-5,1 1 2,0-1 14,-1 2-1,-1-4-15,3 2 0,-1-1-1,2 1 2,-1-7 5,-1 0-2,1 1-5,1 1 2,0 0 4,0-5-2,0 1 3,0-2 2,0 1 1,1-3-6,1 1 1,-2 0 6,1-1-6,-1-1 7,2-1 0,-1 1-1,1-2 4,2 2 3,-1-1 12,-1-2-24,4 2 3,1-2 14,0 0-3,4-1-6,-1 0 2,5-1 1,-3 0-1,6-3-2,2-3 5,1 2-7,-5 1 3,6 0-3,-2-6 1,2 3 0,-2-1-5,1-2 0,-4 1-1,-3 2 7,0 1 2,-4-3 5,-1 6 4,-2-4 2,1 3 6,-1 1 9,0-2-4,-2 1 1,-1 0 4,-1 0-9,1 4-1,-3-3-1,3 2-6,-4 1 5,3-6-11,-3 6 0,4-2-8,-4 2-4,3-2 6,-3 2-8,0 0 8,3-3-5,-3 3-3,0 0 17,0 0-16,1-2 0,-1 2-2,0 0-8,0 0-3,0 0 4,0 0-3,0 0-3,0 0 2,0 0 2,0 0 1,0 0 2,0 0-8,0 0 2,0 0-4,0 0-2,0 0-4,0 0 3,0 0-5,0 0-1,0 0-1,0 0-5,0 0-2,0 0-2,0 0 0,0 0-8,0 0-6,0 0-8,0 0-8,0 0-12,0 0-11,0 0-18,0 0-21,0 0-17,0 0-25,0 0-28,0 0-20,0 0-30,0 0 3,0 0-6,0 0-140,0 0-418,0 0 186</inkml:trace>
  <inkml:trace contextRef="#ctx0" brushRef="#br0" timeOffset="151794.4594">9785 6125 19,'-5'-11'165,"1"-6"-1,-2 2-8,4 0-13,-4 5-10,3-1-6,-1 1-11,0 0-7,0 4 0,-1-5 1,1 5-12,-2-2-7,2 1 0,-2 0-7,2 4-7,-7-2-4,5 2 0,-2-4-10,0 3 1,-4 1-6,-3-2-8,-1 3-3,1 2-4,1 0-4,-2 0-2,-1 3-1,-2 4-4,-3 0 1,7-2-4,-5 7-1,-1-2-3,3 4 0,0-2-5,-2 3 2,3 4-1,-1 0-11,-1-2 11,5 3-4,-3-1-6,2 5 2,2-2 2,-2 2 13,1-2-1,1 4 0,-1-1 4,-2-1-10,2 2-2,2-2 1,-1 1-2,0-2 2,3 0-3,-2 0 5,3-1-5,1 5-1,-1-4 0,4-5 0,-2 7-4,1-1 2,0 2 2,0-1-3,1 3 0,1-3 1,1-1 0,-1 0 0,2-4-2,0 7 4,0 0-10,2-7 11,0-1-3,2-1 2,-1 3-1,3 4-3,-1-5 0,3-3 5,-1 2 0,4 2-5,-2-2 2,0-1-1,1-1 2,1-1-3,1-1-4,1 5 0,0-6-2,-1 0 2,0 1 11,1-1-12,2-3 0,-1 2 2,0-4-2,1 1-1,2 0 2,-1-2-3,0-1-2,3-2 6,-3-2-5,3 2 1,-2-4 1,5 2 2,1-5-6,2 2 0,-3-5 2,-1 1 1,2-4-5,-4 3 3,2-7 0,0 2-6,1-2 6,0-2 2,-1-3-4,0 0 5,1 2-5,0-6 4,0 3-4,-1 0-1,-1-2 1,0 0 6,-2 1 1,-1-4 2,0 2 0,-2 2 11,-1 3-7,0-7 0,0 3 3,-3-2-3,3 1 4,-4 4 6,2-9 0,-1 2 11,-1 1 5,-2 5-4,-1-7 4,2 1 6,-2 0-4,0 0-1,-1-3-6,-2 8 0,1 0 8,1-6-4,-1-1-7,-3 6 12,0 2-13,0-2 25,0 3-2,0 0-3,-3 0 4,3 0-5,-2 2 5,0-2 1,-1 3-11,0-5-8,0 1 3,-1 0 4,1 0-14,-2 1 0,2-2-3,-2 1-1,1 0-3,0-9-3,-2 10 4,-1-8-9,0 2 3,0-2 2,2 9 1,-2-1 5,-1 0-9,1 3-4,0-1 7,-1 3 8,2 2-6,1 0-2,-4-1-8,3 5-2,0-1-6,-1 0 6,0 1-6,-1 1 2,4 1-8,-3 0-19,1 1-17,1 1-25,-1 1-19,-2-1-30,2 2-27,2 2-21,4-2-25,-10 1-16,7 3-24,-1-2-17,3 4-24,-1-2-11,2 1-44,2 2-161,-1 0-522,3-1 231</inkml:trace>
  <inkml:trace contextRef="#ctx0" brushRef="#br0" timeOffset="154189.2216">13863 4593 151,'2'-3'241,"-2"3"-28,1-3-24,-1 3-26,0 0-22,0 0-12,-2 15-10,-3 0-13,1 3-7,-6 11-30,-1 3-3,-2 12-4,-1-1-7,3-9-3,1-1-1,0 2-1,-1-4-9,3-2 3,-4-3 3,5 1-4,-4-5-1,7-6-5,-2 1 2,2-4 1,0-4-1,2-4-5,-1 3 0,-1-1 4,4-3 3,-3 1 6,2 0 0,0-2 6,1-3 1,-3 4-1,3-4 2,-2 4 2,2-4-7,0 0 5,0 0-14,0 0-22,-1-13-7,1 2-7,-2 1-22,4-7-5,-2-1-4,1 1-1,1-3-4,1-6 3,-1 0 0,3 1 5,0 1 3,0-2 4,-3 4 4,4 3 1,-5 1 5,5 1 1,-2 1 10,0-1 11,4 2 0,-3 2 3,-1-5 6,6 3 0,-3-4 7,7 1-7,-2-3 2,0 8-1,5-3-6,2-1 3,-3 3-9,-1 5 3,6-3-7,-6 6 4,1 2-8,-3 3 0,-2 1 1,1 4 0,-3 0-7,-2 5 2,2 2-4,-4 0-1,3 4-4,-5 4 3,-1-2-7,-4 5 2,-2 1-10,-6 2-14,-3-2-6,-1-3-14,-3 1-8,-2-5-7,-3 1 2,4-3-3,-2-2 7,1 1 3,3-8 5,2-1 10,0 2 4,4-2 16,2-2 27,-1-2 12,5 1 19,-2-1 10,5 1 7,1-1 2,0 0-1,0 0-7,0 0-3,0 0-2,11-8 0,-1 5-9,4-2-4,0 2-3,8 1 0,-1 2 6,-4 0-6,4 2-3,-2-2 1,-2 4-2,4 5-1,-5-5 0,-1 3-3,-1 1-2,1 2-6,-4 1 0,0-1-4,-5 1 1,-1 5-5,0-5 1,-3 5-2,-4-3 2,-3-3-1,-5 5 3,-4 3 0,-5-1-3,-5-3-6,1 0-6,-1-3-4,-3 0-9,-1-5 2,3 2-11,-2 0 1,0-6-1,4 1-1,1-2 0,5-1 0,2 0-10,7-1-13,-2 0-19,3-2-26,2-1-52,4-1-41,2 0-169,5-4-394,5-3 174</inkml:trace>
  <inkml:trace contextRef="#ctx0" brushRef="#br0" timeOffset="154772.2432">14519 4920 134,'0'0'213,"-5"0"0,5 0-5,0 0-8,0 0-11,0 0-3,0 0-7,0 0 7,0 0 6,23-4-7,-2 4-12,3-7-17,4 4-14,0 0-11,13 2-16,-1 1-8,3 1-9,-3-2-18,-2 1 3,0 2-15,1-2-4,-9 0-2,-2 2-4,0-1-12,-1 0 3,-6-1-11,-6 0-5,-2 0 7,-2-1-10,-2 1 9,-1-1-17,-2 1 1,-2 0 0,0-2-4,-1 1 6,-3 1 2,5-2-43,-5-1-18,0 3-19,0-12-14,-3 8-10,1-3 2,-5-1-11,0-4 3,-1 3 3,-2-6 12,-3 3 0,-1 2 10,1-3 4,-1 3 15,5-1 16,0 5 13,2-2 8,1 4 23,1 0 0,1 1 2,2-1-4,-1 3 1,3 1-12,-4-4 8,4 4-4,0 0-1,0 0-5,9 8 4,1 1 0,2 2 1,-1 2 1,6 4-3,-3 3 0,-4-3-3,2 4 6,-1 6-2,-4-10-1,0 7 1,-4-4-6,-2-3 2,-4 1-3,-1 0 5,-2-2-5,0-1 1,-5-2-2,0-1 1,-2 0-12,-1 0-22,0-3-18,1-1-37,-3-4-26,2 1-46,2-2-45,1-1-43,3-2-146,2 0-424,6 0 188</inkml:trace>
  <inkml:trace contextRef="#ctx0" brushRef="#br0" timeOffset="155535.7828">15810 4946 64,'7'-8'236,"0"-2"-15,-2 0-14,4-4-11,-4 5-9,3-6-6,-1-1-5,-3-1 6,3-1-19,-1 2-3,-5 0-5,2 2-4,-3 2-1,2 2-12,-4-5-11,-1 5-20,0 1-13,-3-1-13,-6 3-11,-3-3-8,-8 6-9,-1 4-23,-4 4-2,-3 1-2,-7 11-7,2 2 0,9-1 3,-7 7-5,11-3 3,2-1-2,4 0-5,0 2 8,3-3-6,6-1 1,2-2-3,2 3-1,1-1 1,3-2 1,4 0-1,1-1 5,2 0-1,1-1-3,5-6 2,0 3-1,2-5 0,-1 1 1,0-2 1,3-5 3,-1 0 3,1-2-3,-2-1 18,-1-5-12,0 1 1,2-4-1,-1-4 3,2-2-4,-3 2 6,3-6-4,-4-1-7,-1-2-3,1 2 0,1-6-2,-2 5 1,1-1-8,-5-1 8,-1 8 3,-2 3 13,2 3 5,-4 0 22,1 0-17,-1 7 0,-1 0 0,0-3-19,-2 4-11,0 3-2,3-3-8,-3 3 0,0 0 3,-7 13-2,4-1-3,-1 5 4,1 2 0,0 5-2,-1-5 2,1 8 5,2-4-8,-2-6 1,3 2 4,0 0-1,0-1 9,4-2-3,-2-5-1,2 0-2,0 1 11,1-3 7,2-2 7,1 3 20,3-4 6,5 2 1,-4-5 13,5-1 0,3 1-6,3-5-1,-1 1-7,1-1-4,-1-10-4,-1 7-4,3-6-4,-3 3-3,-5 1-4,-1-3-11,-2 4 0,-4 2-5,0-1 5,1 1 2,-3 1 1,0-1-12,-4-1 5,4 2-19,-4 1-19,1-1-31,0 1-41,-1-1-34,0-1-44,1 1-51,-1 1-54,-3-3-85,0 0-342,0 0-755,0 0 334</inkml:trace>
  <inkml:trace contextRef="#ctx0" brushRef="#br0" timeOffset="159868.4762">11261 18701 177,'0'0'220,"0"0"-16,0 0-22,0 0-5,-19-16-16,19 16-5,0 0-22,-2-21-7,2 21-7,1-21 0,-1 21-11,4-23 8,-4 23-6,6-26 1,-2 13-9,0-3 8,1 2-10,-1-6-10,-1 4-5,2-9-4,-3 8-15,0-2 4,0 1 1,1 0-12,2-7-3,-2 7-4,1-3 4,-2 4-4,3-10 6,0 3-5,-3-2-6,1 1 8,-1 6 9,0-10-16,-2 11 8,6-7 1,-2-1-21,2 1 5,-3 6-1,1 2-2,0-12 4,3 11-1,-5-2 7,3-5 1,-2 2-19,3-2 13,1 7-5,-2-1-8,4-5 1,-3-2 13,1 4-11,-3 4 5,3-13-10,-3 8-5,3-5 25,-3 4-7,1-2 2,-1 9-7,-3-5 5,3-3-8,-1 5 6,-1-5-3,-2-6 7,0 11 0,1-3 0,-2 4-9,1-12-3,-2 2 5,4 2-6,-7 1 1,3-9 1,-1 5 2,3-4 0,0 2-12,-3 4 10,2-4-4,0 5 6,-3 0-3,4-2 8,-6 4-12,4 0-3,-1-3-2,3 0-3,-3 2 10,2-5-10,-1 1-5,1 3 1,1-2 0,0 0-6,0-1 6,-3 3-4,3-3 7,0 3-6,-1-6 7,-3 1-1,1 6-4,3-6 5,0 0-10,0-1-3,-2 5 7,-1 0 3,2-1 3,0-2-10,-1 2 5,1-3-7,-2-1 0,-1 4 13,1-1-13,1 1 0,1 0 3,-2-4-8,-1 2-5,1 1 14,1-2-6,0 3 4,2-1-4,-3 0-15,2 0 17,-2 1-1,2-1 0,-1 0 0,2-3 2,0 1-2,0 1-6,0-3 1,0-2 0,0 4 10,0-3-9,2 2-2,-1 4 4,0 3 5,2-6 9,-6 1-3,3-1 0,0 6 0,0-3-3,0 1 3,2 0-4,-4 3 0,5-1 2,-3-3-9,3 6-1,-3-5 2,2-1 1,-2 1 3,0 1-4,5-1-2,-2 1 1,0-4 1,1 5-9,-1-5 6,-2 6 1,2-7-1,3 1 5,-3 2 5,2 3-6,-3 6-1,2-12-5,0 4 5,-4-3-6,6 4 7,-5 3 0,3-7 0,-1 1 0,-3 0-1,4 4 5,0 6 4,-3-10 4,3 1-8,1 1 7,-2-2-1,-1-3-12,1 5-4,2 2 8,-1-1 4,-2-2-8,3 2 3,-2-3-8,1 0 4,2 1-2,-6 0 6,4 4 1,-1-7-7,-3 0 4,4 0 2,-1-2 1,-1 7 2,0-4 5,-1-1-11,1-3 4,1 7 1,-2-4-2,-1 5 3,0-1-2,3-1 0,-3-2 1,1 2-5,-1 2 9,2-4-11,-1 2 3,-1-2-1,2 1 5,-4 0-15,5 0 12,-1-7 0,0 6-4,1 0 6,0-2-1,-3-2 2,0 2-4,3-2 0,-2 0-3,-1 2-2,0 2 0,3-2 5,-1-2 5,0 1-8,-4 0 2,4-1 2,0 3-5,-1-1-6,-1-1 5,4 0 5,-3 0 0,4-14 1,-5 15-17,0 2 9,6-15 4,-5 15-1,2-3 1,-2 1 15,1 0-18,1 7 0,1-8 4,-1-1-4,-3 1-7,1 0 3,0 4 3,4-4 4,-3-1-1,3 5-8,-3-2 9,1-4-3,0 4-5,1 2 4,2-2 4,-5 0-11,4-1 8,-1 2 4,-1 0-4,-2-2-3,3 4 4,-2-3 0,0 3-11,1 0 14,-1 2-3,-1-1-1,2-6 4,-2 5-8,-1 0 6,0 4 3,2-3 0,1 3-5,-1-3 5,-2 2 0,3-3-4,-1 3 0,0-3 0,1 1 1,0-2 0,-2 5-1,2-5 0,-1 2-8,2-2 12,-1 1-4,0-1 1,0-2-2,-1 4 2,-1 0 3,4 0 0,-2-4-2,-1 3-3,1 1 3,2-2 13,-3 1-18,1 4 0,1-3 6,-2-3-3,-3 5 4,3-4-3,1 3 2,1-4-3,-1 2 1,-3-1 3,3 1-3,-1-2-1,0 0 5,0 0-3,0 4-1,0-3 0,1-3 1,-3 1-1,2-1-3,3-13 4,-3 18 0,0-2 0,-1-1-6,2 2 7,2 0-3,-3-1 0,-1-1 5,4-1-6,-2 3 2,-1-2-2,0 1 0,1-1 7,-1 2-8,0-2 3,1-3 3,-2 5-6,3 0-3,-1 1 12,1-3-10,-4 5 1,2-6 5,-2-1-4,3 6 2,-1-7-1,1 8 1,-1-8 5,0 5-4,1-3 2,-1 1-8,-1-5 4,0 8-2,4-3 5,-5 0-4,4-2 2,-3 1 1,2 0 12,-3-2-11,4 3-3,-1 0 2,-3 4 1,0-2 14,0-1-11,2 3 5,-1-2-7,-1-1 4,0 0 2,0 0-6,0 5 1,3-6 3,-3 1-3,1-5 0,-1 3-2,0-3 0,0 0-9,0 1 9,-1-15-4,1 15 3,-3-2 6,0-10-4,3 12 1,-3 2 0,-1-3-4,1 1 4,-1-2 11,-2-11-20,3 14 8,-3-4-1,1-9 0,-2-2-3,0 4-5,0 10 9,0-14-9,2 11 5,0 3 4,-3-11-4,-1-3 4,2 2-3,2 12-2,-1 0 0,-1-15 0,0 17 3,1-3 1,-1-13-10,-3 3 8,2-2-4,2 15-1,-2-18-3,2 3 4,-4 1 1,3 0 0,0 12-3,1-14-14,-2 3 18,3 13 1,2-5-1,-3-12 0,3 17-4,0-2-3,1-1 11,-1 3-4,2 1 1,-2 0-1,3 1-6,-2-1 4,4 2 3,-2 0 0,0 2 9,0 1-11,0 1-5,1-3 4,-1 9-1,0-1 8,0-5-13,2 4 4,-2 5-4,0-2 6,0 0 5,0 1-2,1-1-5,-1 4 0,1-1 5,-1 1-3,2 4 0,-1 0 2,0 0-2,1 1 2,-1 1 0,-1 8-2,0-14 4,0 14-9,3-8 10,-3 8-2,2-7-3,-2 7 0,0 0-1,0-9 2,0 9-2,0 0 5,0 0-3,0 0 0,0 0-1,0-8-2,0 8-1,0 0 4,0 0-5,0 0 1,0 0-3,0 0 4,0 0 2,0 0-5,0 0-1,0 0 2,0 0-3,0 0 0,0 0-4,0 0 9,0 0-3,0 0-1,0 0 4,0 0 2,0 0 0,0 0-3,0 0 0,0 0 2,0 0-6,0 0 3,0 0-7,0 0-12,-14 17 9,14-17-1,-5 15 0,-2-1-1,-2 11 9,0 1-6,-4 6-4,-1-4 5,2 2-3,-3-4 7,4 0-2,3-10 0,-1 1-1,-1 0 1,8-1-7,-3-6 10,0-2 1,-1 1 2,6-5 0,-5 1-8,5-5 6,-3 7 0,3-7 4,-5 7-6,5-7 7,0 0 0,0 0-3,0 0 6,-2 6 1,2-6 0,0 0 1,0 0 4,0 0-1,0 0-5,10-32 0,-4 13 0,2-5-2,-1-2-9,1-1 15,0-1-1,1 0-4,-3-1 3,1 0-3,-2 3-2,2 1 3,-4 8-1,0 5 4,1 1 6,-2-2-7,0 8-6,1-5 8,-3 5-3,0 5-1,4-9-2,-4 9-7,0 0 0,3-5-3,-3 5 4,0 0-4,0 0 7,33 12-9,-11-2 9,6 2 2,9 6-1,1 3 2,3-3 0,5-1-8,-2-3 10,-2 5 0,1 2 5,4-3 7,-2 0-12,-4-3-2,-1-1 4,-14-1-1,3-4 5,-2 0-14,-4-1-12,-2-1-9,-5-1-18,-6-2 1,0 1-2,-2-5-2,-4 3-4,-4-3 15,11 2 10,-11-2-28,8 4-26,-8-4-42,0 0-37,0 0-31,0 0-54,0 0-48,0 0-56,0 0-95,0 0-231,0 0-732,0 0 324</inkml:trace>
  <inkml:trace contextRef="#ctx0" brushRef="#br0" timeOffset="192068.7827">13603 6341 159,'0'0'184,"0"0"-15,0 0-14,0-5-11,0 5-8,0 0-12,0 0-1,0 0-3,0 0 2,0 0 7,0 0-1,0 0-3,3-3 11,-3 3 1,0 0-1,0 0 5,1-5-4,-1 5-2,0 0-9,0-4-9,0 0-16,0-2-9,0-1-6,3-2-13,-3 1-3,0-4-7,0 0-8,0 0-4,0 0-1,0-4 1,-3 0-2,2 6-2,-2-2-7,0-5 2,-1 5 2,1 3-14,-1 0-4,1 0-2,-2 2-8,0 4-7,-2-5 0,1 7-5,0-1-6,-4 2 11,1 3-7,-3 3-2,-1 2-4,0 4-1,0 0 5,2 0-3,0 8-4,0-6 8,2 1-6,2-1 5,-4 3-2,8-1-3,-1 1 1,-2-3 0,6-1 0,-4 3 2,6 0 8,-2-4-4,2-1-5,1 5 0,1-4 1,-1 0 5,5 3-1,1-1-2,0-1 4,2 3 0,0-3-3,5 5 5,-1 1 5,1-2-11,0-2 2,-1-3-2,-4-2 0,1 3 14,-2 0-14,2-3-2,-4-3 1,-4 0-1,3 1 0,-2-3 6,-3-1-12,1 1 4,-1 0-2,-2 0 12,-3-2 0,-3 4 0,-4-2-5,-2-1 13,-5-1-9,-8-3 0,5 5 0,-3-5-1,2-3 2,-2 1-3,2 2 0,2-2-4,2 1 2,1-1 7,2-1-15,1-1-5,5 4-12,0-5-17,0 2-20,5 3-27,-2-4-44,2 1-46,1-3-59,2 0-49,2-3-200,4-1-526,2-4 233</inkml:trace>
  <inkml:trace contextRef="#ctx0" brushRef="#br0" timeOffset="192563.4598">13852 6401 189,'0'0'289,"-5"-4"-11,5 4-29,-2-1-16,2 1-25,0 0-15,0 0-19,0 0-11,0 0-16,0 0-1,14-2 0,1 2-9,4 0 5,5 1 0,3-2-7,-2 2-6,5 0-3,9 0-7,-11-1-12,2 0-5,0 0 8,-1 0-4,-2 3 0,-2-2-12,-1-1-11,-8 0-3,-1 0-3,-8 0-11,3 0 7,-4-1-13,-2 1 5,2 0 3,-2 1-2,-4-1-6,6-1 4,-6 1-19,7 1 3,-7-1-8,0 0-5,4 2 0,-4-2-6,0 0-2,0 0-18,0 0-7,4-6-32,-4 6-60,0-6-60,0 1-33,0-2-41,-3 0-32,0-2-26,-1-1-17,-1-1-26,-3-4-203,-2 2-571,-5-6 254</inkml:trace>
  <inkml:trace contextRef="#ctx0" brushRef="#br0" timeOffset="193073.9863">14190 6216 999,'-11'-12'31,"-2"0"8,0 1 29,3 0 19,-2 1 12,5 4 22,2 0 14,-2 1-3,2 3-4,1 1-14,1-2-12,2-1-12,1 4-11,-6-2-8,6 2-4,0 0 6,0 0 9,10 17 11,1-5 5,6 5-2,2-3-2,0 3-2,5-1 1,0 1-2,3-2-4,-2-3-1,13 3-7,-14-1-4,0-4 0,2 0-7,-4-1 1,-4-2-9,-1-2-4,-4-1-7,-2-1-5,-2 0 7,-4-2 19,0 0 13,-2-1 17,2 3-8,-1-3 7,-1 1-3,-3-1-3,3 3-11,-3-3-14,0 3-6,0-3-19,-2 6 9,0-2-10,-3 5-5,-6 1-7,-3 9 0,-4-2 3,-1 1-12,1 0-14,-2 2 8,4 2-13,-3-4-17,2 0-22,6-3-32,-3 4-20,0-2-44,2 0-34,3-2-39,0 1-44,2-4-56,0-1-41,4-2-239,1 0-633,2-2 280</inkml:trace>
  <inkml:trace contextRef="#ctx0" brushRef="#br0" timeOffset="193590.8558">15005 6269 32,'2'-5'311,"-1"2"-18,1 0-24,-2 0-36,0 3-27,0 0-23,0 0-14,0 0-10,-11 22-10,-2 0-8,1 3-11,-1-1 1,-1-2-8,-2 3-8,1 0-4,-1-3-9,2 0-10,0 0-6,1-4-4,4-2-9,1-4-6,0-1-2,2-1-9,1-2-5,2-2 5,0 0-6,0-1 7,0-3 18,1 1 19,0 1 19,2-4 10,-1 2 21,1-2 6,0 0 16,0 0 0,0 0-12,0 0-24,5-15-6,5 2-11,-3-4-14,6-5-12,1-5-11,0-4 1,3 0-14,4-9-4,-7 10 2,3 0-2,0 1 0,-1 0 2,-2 3 0,0 4 1,-6 8 6,3 1-8,-5 1 4,1 5-6,-2 0-6,-3 3-8,1 0-6,1-2-11,-1 5-4,-1-1-11,-2 2-2,5 5 2,-1 7-3,5 5 5,-1 9-5,2-2 0,0 3-2,1 4 0,-1-1 4,0 6-5,0-5-11,0 1 7,0-3 3,0 0 1,-5-3-2,4-1 2,0-2 3,-2-6-5,-4 1 0,4-3-12,-4-3-10,-3-3-19,3-2-24,-1-1-23,0-1-20,-2 1-10,3-3-20,-2 0-28,-1-3-36,0 0-42,0 0-61,0 0-53,0 0-65,-8-12-300,5 4-778,-4-1 345</inkml:trace>
  <inkml:trace contextRef="#ctx0" brushRef="#br0" timeOffset="193637.8953">14951 6459 14,'-8'-2'270,"1"1"-3,1-1 10,0 2-7,3-2-14,3 2-25,0 0-25,0 0-18,0 0-16,20 2-17,6 0-15,0-1-14,4 3-11,12-1-9,-5 3-18,-6-5-47,-2 2-56,-1-1-57,2-2-71,-5-5-58,-1 4-215,0-7-450,-3 3 200</inkml:trace>
  <inkml:trace contextRef="#ctx0" brushRef="#br0" timeOffset="194229.0397">15545 6239 266,'3'-3'302,"-3"3"-20,0-4-23,0 4-28,0-3-28,0 3-29,0 0-21,0 0-10,-4 10-17,-2 2-12,1 3-4,-1 1-4,-4 11-7,0 0-10,1 0-6,-2-3-9,3 0-5,0 3-3,-1-4-9,1 2-4,2-8-4,2 1-3,-2-2-4,-1 1 0,3-3-9,-2-4 1,4 2-4,0-2-3,-5-1 1,7-3 2,-3 0-7,2-1-5,-3-2 3,2 1 11,2-1 17,0-3 11,0 4 14,0-4 35,0 0-13,0 0 11,0 0-8,0 0-18,0 0-5,2-16 3,-1 3-16,2 1-8,0-9-24,-2 4 14,2-8 0,1 0-5,-1 0-5,1 5-1,2-5 13,-2 2-16,0 5 14,2 0 8,0-7-11,-2 9 0,2-1 1,1 0-1,-2 0-21,2 4 22,0-1-9,5 0-10,-3 1-2,2 2-1,2 1 7,1 0-16,3-3-12,-1 9 8,5 0-2,-6 6 0,2-4-8,-4 4 0,1 0 0,-4 5-3,-2 1-4,-1-1-5,1 3 0,-3 4-5,-2-2-2,-2 3-7,-5 2 2,-1 0-14,-4-1-8,-7 2-12,-1 2-9,-2-4-2,-1-2 7,-1 1-6,0-4-1,-2 0 13,5-2-4,3-2-3,1 0 4,3-5 12,3 2 3,1-2 3,0-1 12,4 0 4,-2 0 9,5-1 11,0 0 11,-7-2 2,7 2 2,0 0-5,2-7 5,4 2-8,4 2 6,-2 1-7,9 1 0,-5 1-3,6-2-1,-3 4 0,-1-1 4,2 1 4,-3 4-6,2 0 2,-3 1-9,0 1 7,-1 2 0,1-2 4,-3 4 1,-1 1 0,-3-1 1,-1 2-3,-1-1 6,-3 3 1,0-4 0,-3 3 2,-4 0 0,-3-1 3,1-1 1,-5 5 2,-2-8-2,-4 2-5,0 0 10,-2-4 9,2-2-21,-4-3 0,3 3 4,0-6-2,0 1 2,4-5-4,-7 1-18,4-1-19,6-2-20,-3 2-37,3-3-43,0-1-61,0 1-67,0-4-79,4 0-206,-1 0-587,1 0 260</inkml:trace>
  <inkml:trace contextRef="#ctx0" brushRef="#br0" timeOffset="195854.0809">13373 7236 149,'3'-4'146,"-3"4"-5,2-5-5,-2 5-7,3-3 2,-3 3-6,0 0-8,0-4-6,0 4-1,0 0-9,0 0-6,0 0-1,0 0-1,0 0-3,0 0-2,0 0 4,0-3-2,0 3 6,0 0 2,0 0 3,0 0-3,0 0-1,0 0 2,0 0-6,1-5 4,-1 5-11,0 0-5,0 0-2,0 0-11,0-2 4,0 2-6,0 0-6,0 0-5,2-4-2,-2 4-2,0 0-7,0 0-5,0 0-6,0 0-2,0 0 2,0 0-4,0 0-6,0 0 7,0 0-9,0 0-3,0 0-3,0 0-10,0 0-9,0 0-4,-6 9-2,4-2 3,-2 7 2,0 6-2,-6 7 0,-3 3 15,1 2-10,-2-3 2,-2 3 5,5-6-2,-2 5-3,-1-5-3,4-1 4,2-7 1,-2 3-5,3-4 6,1-4-8,2 0 5,-2-6 2,4 1-1,-2-2 2,2-2-1,1 3 6,-1-3 1,1-2 16,1 2 14,0-4 12,0 0 5,0 0 12,0 0 9,0 0-4,0 0-9,3-18-4,-1 9-2,3-8-7,2-3-7,0-1-2,0-5-7,2 0-6,-1-2-6,4 0 3,-3-5-9,-1 3 3,3 0-7,1 0 0,2 2-2,-4 1-2,-2 4-4,0 6 7,-3 0-5,4 4-3,-6 4 1,3 3-3,-2-1-2,0 4-6,-1 1-14,2 3 9,3 3-3,-1 5 2,4 4 8,3 11-1,-1 3 3,-2 3 10,-1-1-9,3 4-19,-2 12 11,-1-13 0,-4 3 0,2-1-1,-1 1 3,-1-3 5,-2-3-1,-1-3 0,-2-5 8,1-3-10,0-1-3,-2-4 0,2-4 10,-4 1 9,2-3-23,0 0-1,0-2-17,2 0-9,-2-2-12,1 1-24,1-2-12,-2-2-45,0 0-51,0 0-38,-10-6-33,7 1-46,-1-2-233,-2-1-577,2-4 256</inkml:trace>
  <inkml:trace contextRef="#ctx0" brushRef="#br0" timeOffset="196321.7138">13314 7520 84,'-4'1'285,"-3"0"-4,7-1-11,-6-2-14,6 2-13,0 0-30,0 0-21,0 0-12,0 0 3,0 0 3,29 1-13,-14 0-19,8-2-5,0 1-24,-1 1-11,3-1-15,0 2-29,-1-2-36,0-2-43,-1 4-44,-1-4-54,2 0-59,0-3-48,-3 3-243,-1-1-496,1-1 220</inkml:trace>
  <inkml:trace contextRef="#ctx0" brushRef="#br0" timeOffset="197581.8996">13997 7386 84,'-5'3'244,"5"-3"-12,-8-3-15,5 6-11,3-3-17,-7 0-5,7 0-9,-2 1-10,2-1-6,0 0-8,0 0-5,0 0-6,0 0-9,0 0 3,0 0 18,14 1-1,3 1 1,7 0-10,15 2-16,2-1-8,0-3-9,3 1-7,0 2-13,-2-3-18,-3 5-3,-11-4-6,2 2-6,-5-3-2,-1 0-8,-7 0-4,-3 0 5,-4 0 8,-3-2-15,2 2 0,-4-1 3,1 1 0,-6 0 7,8 0 10,-5 0 0,0-4-9,-2 2-3,1-2-11,-1-2-16,-4 0-18,3-1-9,-2-2-8,-3-3-4,1 2-2,-3-3 1,-3-1-8,0 0 10,-1-1-7,1 1 6,-4 2 2,4-1 2,-1 2 1,1 1 6,0 3-1,6 2 19,-2 1-12,1 1-6,2 0-5,0 0 2,0 2-7,3 1 2,-4-3-1,4 3 1,0 0-2,0 0 11,7 20-1,2-8-5,0 2 10,1 0 7,8 9-7,-2-5 6,0 3-1,-1-1-3,-1-2 6,1 1 0,-4-5-5,-2-2-8,-2-2 7,-2 0-4,0-1 2,0 0 2,-2-1-7,-2-1 1,1 0 2,-2-1 9,0-2-1,-1 3-7,-1-1 9,-1 1-1,-2-2 2,1 3-6,-2-2 3,2 0-1,-6 2-5,3-2-5,1 1-13,-2 1-22,0-4-20,-1 1-21,4 0-28,-2-2-34,1 2-38,0-1-36,2-4-55,1 3-264,1 1-583,2-4 259</inkml:trace>
  <inkml:trace contextRef="#ctx0" brushRef="#br0" timeOffset="198388.6141">15096 7450 122,'0'0'246,"0"0"-3,0 0-8,0 0-8,6-4-10,-2 3-11,-1-3-2,1-2-8,2 0-9,-1-3 1,2 2 2,0-3-9,-1 1 4,1 0-30,-1-2-1,-1-1-9,0 2-15,-1-7 2,0 2-14,-3 2-4,2-2-7,-1 2 3,-1 1-6,-1 1 1,-1 0-17,-1-1-7,1 6-3,-1-1-18,-2-2-8,-1 4-9,-2 1-1,-1 2-19,-2 2-11,-3 3 20,-2 4-12,-5 2-6,-2 3 4,2 3-15,-1 0 5,2-1-2,0 3-1,5-5-5,3 0 4,1 0 1,2 0-7,1 1-15,2-2 20,1-1-2,1-1 1,2 1-2,-2 0 2,3-1 5,3-1 2,1-1 0,-2-2 4,2 0-3,3 2 7,-2-2 0,5-4 3,-1 1-6,3 4 1,3-8-3,-1-4 4,1 2 3,1-1-10,3-8 12,1 0-13,-2-3 5,-1 3-3,0-2 4,-6 4-3,1-2-3,-1 2 13,-3-1 6,-2 4 7,1-1 11,-3 4 12,1 2-1,-3 0-6,1 1-9,1-2-8,-4 4-11,3-4-8,-3 4-2,0 0-7,0 0 1,0 0 0,0 10-4,-3 0 5,-1 0-8,1 2 7,1 2-5,-1-2 1,1 4 0,-1-3 4,3 2-6,0 2 0,3-3 2,-3-2 0,4-1 5,-1 2-5,0-4-5,4 2 10,0-1 3,0-3-3,3-2 5,4-1-1,0 2 4,2-5-8,-2-2 6,7-2-1,-5-1 1,-1 0-1,1-3 5,-2-2-3,1 3-5,-4-3-1,3 2-2,-4 2 3,-3-4 2,2 4-3,-2 0-8,1-3 10,-3 4-3,0 1-7,1 1-3,-2-3-16,-1 0-33,0 1-31,1 2-39,-2-3-37,1 1-35,0 0-43,-1 0-52,1-1-57,-1 1-59,0-2-234,-1 1-691,1 1 307</inkml:trace>
  <inkml:trace contextRef="#ctx0" brushRef="#br0" timeOffset="199815.4698">13205 8286 108,'0'-5'199,"2"-2"0,-1 3-7,3-2-8,-2-1 3,4 1-2,-5-5-12,4 4-3,-3-1-2,1 1 0,-1-3-9,0 6 4,0-1-12,2 0 6,-4 0-18,1 2-13,-1 3-13,0-4-12,0 4-20,0 0-12,0 0-15,0 0-6,0 0 0,0 0-11,-1 17-4,1-8 1,0 9-5,-3 1-5,0-1 2,1 8 1,0-1-6,-1-2 0,3 4-3,-2-3-4,0-5 0,-1-1 2,2 1-2,-2-2-3,2 0 5,-1-6 0,0 1-5,0-2 4,0-2-4,2-1 14,-1-2-13,0 1-4,0-1 3,1-2 6,-2-1 11,2 5 6,-1-4 11,1-3 12,0 0 19,0 0-6,0 0 12,0 4 16,0-4 0,0 0 10,0 0 8,0 0 2,0 0 4,0 0 2,0 0 7,0 0-3,0 0-12,0 0-17,3-19-11,-1 3-9,1-2-5,0 1-11,1-2-1,-1-5-12,3 0-5,-2-5-7,1 2-1,2 1-4,-1-1-12,-2 1 0,3 2 8,-2 5-10,0-1 0,-1 2-5,2 1-4,3 3 2,-4 0-3,1-1-2,-2 3-5,2 4 1,1-6 0,0 4-8,-1 4 8,6-2-7,-2 3 0,3-2 5,-1 2-8,2 2-1,0 2-8,2 2-7,-2 0-13,-6 2-7,5 2-18,-2 1-12,-1 1 1,-1-2-2,-4 2 0,2 1-2,-1-1-8,-2 4-7,2-2 3,-3 1 8,-2 1 4,-1 1 5,-4 1 6,-2 1-1,1 0 6,-5 1 2,-6 3 3,-1 0-8,0-1-4,-4 1 7,3-2 14,-3-2-14,3-4 7,1-2 3,1 6 9,4-5-5,1-1 10,3 1 4,1-4-2,2-2 13,0-1-11,1-1 17,-2 2 1,6-3 3,-2 4 11,2-4 9,-5 2 17,5-2 9,0 0 2,0 0 9,0 0 1,0 0-7,0 0 2,0 0-7,0 0-3,0 0-9,6-15-4,3 10-3,-1 1 2,6-3-7,3 1 2,4-1 9,2 1-15,0 3-6,2 1 4,-2 2-8,4 0-1,-4 2 3,-2-2 0,-1 4-4,-5 2 8,-3 4-9,0 2-6,-1 0 2,-1 0-7,-1 2 0,-7-2 1,1 5 9,-3-5 5,-3 5-7,-4 0 8,0 0 2,-8 3 3,-1-4-2,-1-3 1,-5-2-2,2-1-2,-1 2-5,4-7 7,-4 0-7,-1-3-6,0 1-4,6-2-14,1-2-1,6-1 0,-6-1-4,4-4-16,1 5-19,3-5-16,0 1-29,0 1-28,0-2-28,3-2-49,3-1-43,2 0-37,0 1-195,2-2-535,4 1 238</inkml:trace>
  <inkml:trace contextRef="#ctx0" brushRef="#br0" timeOffset="200780.759">13869 8378 220,'0'0'259,"-1"1"-1,1-1-6,0 0-3,-4 2-9,4-2-9,0 0-12,0 0-10,0 0-18,0 0-13,0 0-25,0 0-2,0 0-6,0 0-20,26-3-3,-5 10-8,9-6-8,8-1-7,4 0-11,2 4-3,-2 1-20,2-2 2,-2 0-2,1-2-19,-3 2 6,-9-3-1,-2 0-9,-4-4-2,0 4 4,-1-1 11,-10-1 3,3-1 8,-3 1 7,-3 1-1,-1-1 7,-2 0-6,1 1-2,-3 1-5,0-1-8,-4-2-3,-2 3-5,7-2-3,-4 2-6,-3 0 3,0 0-11,6-2-4,-6 2-7,0 0 0,4-1-6,-4 1-14,0 0-11,0 0-13,0 0-34,0 0-30,0 0-36,0 0-21,0 0-17,-7-8-30,4 6-20,-5-3-11,-1 0-16,2 0 1,0 1-6,-1-1 2,-2-3 20,1 3 0,-3-2 15,-1-2 24,0 1 18,-1 0 24,3-2 19,-2 2 26,2 1 29,0 0 33,2-2 32,2 4 25,0-1 32,-4-1 25,7 4 18,-2-2 17,1 1 3,0 2-4,3 1-4,2 1-13,-5-4-8,5 4-11,-3-2-1,3 2-25,-4-1 14,4 1-7,0 0-3,0 0-6,0 0-2,4 10 13,2-1 7,4-1 6,3 1 0,1 1 1,6 3-6,-1 0-1,2 0-3,3-1 0,-1 5-11,-2-3 4,0-2-11,0-1-6,0-2-3,-5-1-1,-4-4 1,4 1-3,-5 0 2,2 0-3,-5-2-1,0-3 18,-3 2 7,1 1-10,-6-3 22,8-3 2,-8 3 4,9-3 1,-7 1-3,-2 2 0,0 0-3,0 0-1,9 2-11,-9-2 1,0 0-4,0 0-6,0 0 7,0 0-8,6-2 4,-6 2 1,0-3-4,0 3-1,0 0-10,0 0-6,0 0-7,0 0-10,0 0-10,0 0-7,-12 12-2,2-6 7,-5 5-5,-5 7 0,-4 1-8,0-2 5,-2 2 2,4 2 0,3-3-1,0 1-6,-2-1 3,4 1 2,4-3-1,0 4-1,1-10-4,2 1 6,2 3-3,1-6 3,1 0 0,-1 1 0,4-2-4,1-2 0,-3-2-1,3 1-7,2 3 15,-3-4-4,1-2 5,2-1-6,0 4 3,-2-1 5,2-3-1,0 0-16,-5 3 17,5-3-4,0 0 3,0 0 0,0 4-6,0-4-8,0 0-24,0 0-35,0 0-39,0 0-51,0 0-43,0 0-45,0 0-72,0 0-65,0 0-273,-4-12-712,4 12 314</inkml:trace>
  <inkml:trace contextRef="#ctx0" brushRef="#br0" timeOffset="202371.6226">15333 8374 41,'0'0'103,"0"0"-10,0 0 7,0 0 2,3 2 0,-3-2 16,0 0-2,0 0 10,0 0 9,0 0 3,0 0 4,0 0 7,0 0 2,0 0 4,0 0-6,0 0-3,0 0-13,0 0-8,0-12-14,0 6-10,0 6-10,-2-9-10,2 1-8,2-2 2,-4-3-18,2 1 0,-3-5-8,2 2-9,0-5 6,-2 8 2,0-2 2,1 4 2,1-4-1,-2 4 11,-1 1-13,1-1 2,1 3-10,0 2-5,-1-2 1,2 2-8,-3 1-5,-1-2-9,1 4-8,-2-1 6,-1 3 6,-4 0-9,1 0-1,0 5-3,-4 1 2,3 0-5,-2 4 3,-1-1-4,-1 1-9,4 4 8,-8 1-2,5 2 3,-3 3 0,6 0-5,-2 1 4,2-4-4,1 4-5,3 1 13,1-3-13,2-1 8,0-2-2,1-1 6,3 1-4,0-3-4,0-3 16,3-1-12,1-1 1,0 1 8,2-1-3,1-1 7,0-2 5,3-3-4,0-2-3,-2 0 3,6-2-1,-1-1-2,3-4-1,-4 0-2,2-3-5,-3 0-6,0 1 12,6-8-1,-9 2 8,3 1-7,3-8-6,-1 2 13,-6 4-5,1-1 9,-1 2 5,1 1 13,-3 1 3,-1 2 2,-1 3 13,1-2 4,-1 3-2,-3 3-13,3-2-2,-2 2-4,-1 1-12,2 0-12,-2 3-7,0 0 2,0 0 0,0 0-3,-2 17-2,0-4-5,-2 5 5,1 0 3,-2 2 1,5-3-3,-4 11-1,1-3 17,3 0-22,3 0 1,-1-9 3,2 2-8,0-3 10,2 0-1,1-2 6,3 2-8,-1-5 6,0-3 0,6-4 4,-3 2-1,3-1 5,-1-4-15,4 1 25,-2-5-17,-2 0 4,0 2 9,2-8-16,-2 3-2,3-5 3,-5 1-4,2 3 8,-1-4-7,-2-1-1,-2-1-7,-2 7-28,1-1-17,-2 1-14,0-3-29,-1-1-24,-1 5-28,1 4-30,-4-4-45,3 2-42,-1-1-40,-2-2-249,2 2-595,-1 1 263</inkml:trace>
  <inkml:trace contextRef="#ctx0" brushRef="#br0" timeOffset="202877.9763">15899 7946 171,'0'-18'242,"1"-2"-15,2 2 3,0 2-5,-2-2-7,2 2-2,1 6-5,-1 1 16,-3 0-19,2 4-18,-2 1-16,1 0-20,-1 4-20,-1-4-21,1 4-10,0 0-15,0 0-4,-9 18-4,2 0-8,0 7-12,-3 6-4,3 1-6,-7 16-5,4-4 0,-1 2 3,-2 0 0,4-1 1,-3 2 3,1 1-6,1 2-5,-1 3 2,1-4-4,0-2 1,3-12-7,-3-1-2,3 0 1,0-3-4,-3 1 13,3-5-15,2-4-4,0-3 5,1-3-17,1-4 13,-1 0-9,1-3-3,0-1 3,3-5-5,-1 3 6,-2-2 1,3-1 6,0 0-3,0-4 2,-1 4-2,1-4-10,0 0-12,0 0-22,0 0-35,0 0-36,0 0-42,6-15-52,-1 11-64,2-9-53,2 1-260,-1-5-614,6-2 273</inkml:trace>
  <inkml:trace contextRef="#ctx0" brushRef="#br0" timeOffset="203432.7809">16320 7997 10,'-1'-12'319,"-1"1"-7,-1 5-2,3-1-28,0 0-21,0 3-36,-1 0-28,1 1-22,-1-2-8,1 5-30,-3-2-20,3 2-13,-2 10 14,1 2 0,-3 4-9,-1 13 3,-1 0-2,-1 5 1,-1-2-3,0 3 1,0 10-4,-3 0-5,3-14 2,1 1-7,3 2-14,-6 0-1,3-2-4,-3-4-6,3-1-3,4 0 0,-1-8 0,-2-2-11,2-1-9,0-5 8,2-2-5,0-2 4,0 1-1,1-5 11,0 3 12,-1 1 19,2-4 13,0-3 13,0 3 11,0-3 9,-2 5 9,2-5 5,0 0-5,0 0-5,0 0-21,0 0-8,6-13-13,-2 6-10,-2-1-11,2-1-4,-2-1-13,3-1-1,2-5-6,-2 2-7,0 2-11,2-2-1,-3 3-5,5-5-5,-2-1-3,0 0-2,1 3-3,2 0-10,0 3 20,3-1-21,1 3 3,-1-2-4,6 0-3,1 6 4,1 0-6,3 0-5,-3 1-3,-7 4 6,0 0-7,-1 1-13,1 2-14,-5 1-7,-1 2-1,1 2 4,-4 1-3,4 6-8,-4 1 11,-5 3 6,2-1 1,-4 1-1,-5-4 3,0 2 6,-3-1 0,-1 3 2,-6-2-5,0-2 4,4-3 6,-6-1-6,-1 0-5,6-4 6,-6 3-10,6-4 0,-3-1-7,3 0 0,0-4 4,4 0-7,-2-1 0,3 2-5,-1-4 0,3 1-16,2-1-21,-4-1-17,2-3-41,4 2-26,-1 2-28,0-4-30,1 2-39,0-2-46,-1 3-67,4 0-357,-3-3-792,0 2 351</inkml:trace>
  <inkml:trace contextRef="#ctx0" brushRef="#br0" timeOffset="206691.4263">13390 9197 101,'0'0'100,"0"6"-3,0-6-13,0 3 1,0-3-3,0 0 2,0 0-3,3 4 1,-3-4-3,0 4 3,2 0-3,-2-4 5,0 0 0,0 0-2,0 0-3,0 0-3,0 0-2,0 0-4,0 0-5,-3 4 1,3-4-2,0 0-10,0 0 1,0 0-5,3 3-8,-3-3-4,0 0-3,0 0 2,0 0-3,0 0-5,0 0 4,0 0 0,0 0 8,0 0-2,0 0 0,0 0-3,0 0 7,0 0-3,0 0-1,0 0 0,0 0 1,0 0 0,0 0-4,0 0-2,0 0-1,0 0-2,0 0 3,0 0-7,0 0-3,0 0 0,0 0-4,0 0-3,0 0 3,0 0-2,0 0-1,0 0-4,0 0-1,0 0 0,0 0 4,0 0-8,0 0 6,0 0-1,0 0 4,0 0 3,0 0-4,0 0 6,0 0 0,0 0 2,0 0 0,0 0 7,0 0 8,0 0-7,0 0-4,0 0 8,0 0 1,0 0 6,0 0-5,5-7 6,-5 7 3,0 0 2,0 0-3,0 0 10,0 0-1,0 0 3,0 0-9,0-5 9,0 5-16,-1-5 1,1 5-4,0-7-8,-3 3-1,3 4 2,0-8-9,-1 3 8,1 0-17,0-2 0,-2 4-4,-1-4 8,2 2-12,-1 2 7,0-2-14,-1 0 4,-1 1 1,0-1-8,1 1 2,-3-4 13,3 3-16,-4 1 0,-1 1-1,-2 1-8,0-1 5,-1 0 1,2 1-2,-6 3-6,-1 1 4,4 3-3,-4 1-2,2 4 3,0-2 2,-4 9 12,-1 2-14,2 3 5,1 2 0,1 3 2,1-3-7,3 2 13,1-1-5,0-3-1,6 2-2,1-6 1,1 0 2,0 1-4,4-1 15,2-2-9,1 1 1,1 0-1,5-3 9,2 0-8,-3-1 4,2-2 2,1-2 5,3 0 0,-2-4-14,-2 2 13,3-3 1,-1-2 0,-5 2 1,6-1-2,-6-3 4,1 0-2,-3 0 5,3 0-4,-1 0-6,-4-3 4,-2 3-5,5-2-8,-3 0 11,0 0-1,0 0 1,0 1-5,-2-2 6,2 1-2,-2-1-15,-3 3 7,8 0-1,-4-2 3,-2-1-11,1 1-7,-3 2-1,6-3-3,-5-1-10,-1 4-6,5 0-14,-4-3-7,-1 3-19,0 0-20,4-1-23,-4 1-25,0 0-39,0 0-17,5-3-25,-5 3-27,3-3-176,0-2-466,0 3 207</inkml:trace>
  <inkml:trace contextRef="#ctx0" brushRef="#br0" timeOffset="207621.8696">13799 9287 64,'0'0'208,"0"0"-23,0 0-11,0 0-11,-6-1-17,6 1-17,0 0-10,0 0-9,0 0-12,0 0-2,0 0 9,0 0 12,19 2 4,-10 0-2,6-4-1,7-1-6,-1 6-4,7-3-7,0 2-1,11-2-4,-1 0-11,0 5-3,1-5-10,0 0-1,-9 0 2,9 2-16,-12 3-4,1-5-7,-2 0 0,-5 1 0,0-4-6,-5 3-6,-2 0-9,-4 0 6,-1 2-5,-2-4-3,2 2 1,-4 0-2,1 0-4,-2-1-1,-4 1-2,7 1 2,-7-1 4,6-1-9,-6 1-1,0 0 8,5 0-1,-5 0-6,0 0-5,0 0-10,2-2-16,-2 2-24,-2-7-13,2 7-15,-6-7-15,1 2-12,-2-2 7,0 0-5,-5-6 7,-3 2-2,3 1 7,-1 1 12,-5-4 7,-2-1 7,6 6 7,1-3 12,2 3 13,-2 1 12,5 1 15,-2 1 4,0-1 15,5 1 4,0 3-3,1-2-1,0 4-5,1-1-8,3 1 2,-6-5-9,6 5 2,0 0-1,0 0 2,0 0 6,0 10 1,5-4 10,0 0-2,2 1 17,5 2 3,3 1 6,-4-1-8,12 0 10,-5 7-6,-2-9 0,2 5-4,5-3-1,-10 2-2,0-5-4,0 1-5,-2 1 0,-1-2-7,-3 1-3,-3 0-8,1 2-1,-3-1 1,1 3 5,-4 0 6,-2 3-1,-4 4 1,0-1-2,-3 4 8,-3 2-10,1-3-4,0-5 2,1 1 3,1-1-1,1-5-1,-1 2-5,4-2-13,-4-1-18,3-4-22,1 3-38,2-4-35,1 1-30,2 1-32,-1-2-29,1-2-33,1-2-136,1 5-409,2-2 181</inkml:trace>
  <inkml:trace contextRef="#ctx0" brushRef="#br0" timeOffset="208437.2995">14869 9466 5,'0'0'201,"7"-1"1,-4-2-5,0 1-2,1-1-4,0-1-8,3 0 0,-4-1-7,2-1-9,0-1-3,0 0-9,-3-3-3,5 1-3,0-2-9,-4-1-3,3 0-14,-1-2-8,-2 0-2,-1-2-4,-1 7-16,0-6 6,1-1-4,-4 3-13,0 1 3,0-2-19,-1 6-3,-1-3-11,1 1-5,-4 0-11,0 0-3,0 5-6,-7 3-7,0-1-3,-3 4 2,-4 6-5,1 3-5,-1-1-4,-1 6 1,2 2 0,0-3 1,3 3 7,5-5-11,-4 6-2,6-2-2,2-1-1,-1 2 1,2-5 8,5 5-9,-3-3 1,5 1 11,0-3-8,0-1-1,5 1 1,-3-1-2,3 0 9,0-3-9,4 1 10,0-1-3,-1-1 7,5-1-1,-5-2-4,2-2 1,-2-2 1,6 0 0,-1-2-1,-1-2 0,1-4 10,1-1-16,-1 1 4,4-9 2,0 3-2,1-3-11,-3 0-2,2-5 11,-7 12 3,4-12-1,-4 8-5,-1-1-6,2 3 11,-4-2 4,-1 4-3,-1 2 7,-1 1 9,-1 3 1,0-1-8,-2 2-7,2-1-4,-3 4-4,3-3-6,-3 3 0,0 0-6,0 0-1,0 0 4,0 0 9,-3 15-12,0-6 2,2 1 3,-2 0-5,3 2-3,-1-1 5,1 4 3,0-2 6,1 1-4,1-2 0,0-2 0,1 8 1,2-5 2,-3-3-15,4 0 6,1-1-1,0 0 9,0-3 7,2-1-9,3 4 9,-2-6 0,4 1-11,-2-3 11,0-2-4,2-1-3,0-1 0,-1-1 0,2-3-1,0 1 11,-1-3-8,0 2-4,-2 0 1,-4 2 8,-2-2-4,2 2 1,1 0-9,-6 0 0,1 2 10,2-1-8,-2 1 8,-2 1-11,1-1-4,-1 0-12,-2 3-3,5-4-37,-4 2-20,0-2-33,1 1-38,-2 3-29,0 0-50,2-3-41,-2 3-236,0 0-552,0 0 245</inkml:trace>
  <inkml:trace contextRef="#ctx0" brushRef="#br0" timeOffset="209485.3193">13210 9949 92,'0'0'158,"0"-4"7,0 4-12,2-4 0,-2 4-8,0-5-6,0 5-7,1-5 1,-1 5-4,0-5-11,1 1-2,-1 4-3,2-7-8,-1 2-3,1 1 0,-2-2-3,1-1-3,0 3 3,1-2 4,-1 1-5,1 0-3,0 0 7,-2 2-3,0 3-6,0-4-5,0 4-13,0-4-15,0 4-11,0 0-11,0 0-6,0 0-2,-2 19-2,-1 0-1,-1 7-2,-3 3-2,1 4-5,0 2-2,-1 2-1,0-5 2,2-1-6,-4 0-1,5 1 1,1-6 4,-5 1-3,5-3-4,-1-5 4,-1-4-4,2 0-5,1-3 2,-1-1-3,0-3-10,1-1-10,1 0-11,1-2-2,-1-1-14,0-1-7,1-3-7,0 0-26,0 0-37,0 0-44,-5-11-33,5 2-29,0-2-195,-3-6-457,3 0 202</inkml:trace>
  <inkml:trace contextRef="#ctx0" brushRef="#br0" timeOffset="210035.4251">13155 9910 259,'0'0'261,"2"-3"-1,-2-1-16,0 4 1,1-4-24,-1 4-23,0 0-17,2-4-13,-2 4-10,2-2-17,-2 2-14,3-4-10,1 1-12,6 0-6,3 2-8,1 1-2,1 1-7,9-1-1,0 7-9,3 1-5,-3 1-5,1 6-8,1 2 2,-2 2-9,-3 4-8,1 0-3,-2 1-4,-2 5-1,-2-3-5,-5 1-1,-1-2-5,-2 4-1,-1-3-13,-4-1 18,-3-1 6,-3-5-24,-2 6 8,-5-3-3,3-6 0,-4 1 0,-1 0 2,0-3-3,-5 1 2,-2-1-2,1-5-4,3-2 3,-5 0 4,0 1-4,3-7-2,1 1 1,1 1 0,0-3-13,5 0 21,0-3-24,0 1-2,0-1-3,6-2-11,-4 3-23,2-4-21,-1 2-29,3-1-28,0 1-41,1-3-40,1 2-39,2-3-45,0 1-151,2 2-477,1-2 211</inkml:trace>
  <inkml:trace contextRef="#ctx0" brushRef="#br0" timeOffset="210706.4123">13830 10322 154,'0'0'251,"-4"-3"-15,4 3-22,-3-2-21,3 2-22,0 0-13,0 0-17,-3-3-12,3 3-8,0 0-8,0 0-12,0 0-3,0 0 7,0 0 4,0 0 13,0 0 7,21 2 2,-12-1-4,6 1-6,6 1-7,0-2-6,6 0-18,1-1 5,0 2-8,13 0-16,2 0 2,-3 1-14,3 0-3,-3-3-6,1 3-3,-3 1-14,-7-2 8,-2-2-13,-3 3 4,1-2-4,-2 2 13,-1-3-22,-8 0 8,-4 1-13,0 1 3,-4 0-6,1-4 10,-4 4-1,2-2-16,-3 0 12,-4 0 0,6-2 0,-6 2 3,6-2-7,-6 2 6,5-1-2,-5 1-5,3-3-8,-1 1-17,-2 2-22,1-4-19,-1-3-14,-1 2-6,-3-4-14,3 1-8,-3-2-3,-1-1 7,-3 0-1,-1-3 5,0 2 11,-3 0 5,0 0 11,0-1 2,-2 1 6,-5-2 5,7 3 14,0 7 12,0-6 11,3 3 25,1 2 4,-1-1 14,5 3 6,-2 0 0,4-1-2,-3 1-1,3 1-5,2 2-5,-5-4-2,5 4-4,0-1-4,0 1-1,0 0 2,0 0-3,0 0-3,0 0 5,6 9-1,2-4 1,2 5 0,3-3 3,-2 4 3,10 1-9,-8-2 2,5 3-1,-1 2 0,-4-4 0,-2 0 1,3 1-10,-4 0 5,0 1-6,-2 0-4,-1 0-3,-4-2 13,3 5-12,-4-1 5,-4 1-1,-2 1 4,-1-3 3,-2 3 2,0-1 0,-4-1-5,-2 5 3,4-6-1,-1-3-1,-3 1 15,3-1-15,3-4 6,-4 3-5,2-3-6,1 1-8,2-2-17,-1-1-22,0-2-28,2 3-38,0-2-40,3-1-36,-3 0-37,3 0-237,0-1-500,2-2 221</inkml:trace>
  <inkml:trace contextRef="#ctx0" brushRef="#br0" timeOffset="211555.7293">14974 10335 12,'0'0'226,"0"0"-6,0 0-11,2-4-4,1 1-9,-3-1-9,3 1-7,1-1-2,-1 1-6,0-5-9,3-1 0,-4 0-13,3-1-7,-2 0 6,3 0-23,-1 0-1,0-5-8,0-1-3,-3 1-1,3 3-8,-3 0 1,-2-5 6,3 3 9,-3-1-19,0 1 16,-3 2-18,3 1-11,-5-5-3,2 6-9,-3-2-6,1 2-12,-1 2-13,-4-3 2,-1 1-11,1 6-9,2 1-2,-3 1-6,-4 3-6,5 0 5,-7 2-4,3 2-3,0 4-6,0 1 5,4-3-2,-4 8-6,1-3-2,2 2 20,0 1-19,2 2 3,1-3 2,1 3-6,3-2 3,-2 3-10,3 0 6,1-2-13,2-4 15,-2 5 1,4-6 0,-1 1 5,1 0 1,3 2 0,1-6-4,-1 1 8,2-3-7,3 3-2,-1-4 12,1-1-5,-1 0 15,5 0-19,-4-4-2,7-3 2,-3 2 4,-1-4 13,1 1-14,-1-5 1,-1-1 1,1-1-6,3-4 6,-4 1-6,2-4-4,-3 2 10,0-4-13,1-4 13,-5 9-6,0-2-5,-3 0-1,2 4 8,-2-3 2,-1 5 5,1 0 3,-1 2 2,-3-1 7,3 5-1,-2-3-3,0 4 3,-1 2-11,0 2-2,2-7-6,-2 7-9,0-4-4,0 4 0,0 0-8,0 0 11,-3 13 2,-1-1-9,1 3 6,-1 4 2,1-1-1,-4 8 12,4-7-9,3-1-1,-1 3-11,1-2 5,1-2 3,2 3 2,1-3-9,-1-2 2,3-3-15,-2 4 9,3-6 7,2-1 6,2 2-3,0-2 3,1-3 3,3-3 9,-2 0-10,2-1 1,2-4 2,4-1 2,-4-1-6,1-1 4,-1-3 0,2-4-3,0 2 4,-5-2-2,5 0 4,-5 2 0,-1-1-12,-1 1 9,-1 2-2,0-3 1,-3 5-3,0-3 7,-1 3-7,-4 2 3,1 0-19,2 1-34,-3-2-29,0 2-29,0 1-34,-1-1-35,-2 3-44,0 0-54,3-4-29,-3 4-295,0 0-650,0 0 287</inkml:trace>
  <inkml:trace contextRef="#ctx0" brushRef="#br0" timeOffset="213109.9371">13107 10883 143,'2'-4'219,"-1"-1"-5,-1 3-8,1-2-12,-1-1-15,0 5-19,0-5-23,0 5-17,0 0-15,0 0-10,3 16-3,-3 0 0,0 3-2,0 7-8,-3 4-5,1 4-4,-3-3-5,1 0 10,-1-3-8,0 1-5,0-3-2,1 2-9,-1-9 5,1 4-2,-2-7-1,2 0-4,1-2 1,-2-2-5,3-4 3,0 1-6,-3-3-9,5 2 5,-3-5-8,2 1-3,0 0 1,-1 0 3,2-4-3,0 0 5,0 4 7,0-4-3,0 0 1,0 0-7,0 0-20,0 0-23,3-19-4,0 6-10,-2-4-5,4-1-2,0-8-10,2 1 1,-3-1 4,2-4 2,-2 1 8,4-1 0,-3-2 5,-2 5 1,1 0 4,0 9 9,0 0 15,-1-3 11,0 4 10,-2 5 15,2 3 14,-3-2 11,3 4 8,0 0 13,-2 2-4,-2 0 8,2 0-8,-1 2-3,0 0-5,0 3-7,3-6-15,-3 6 1,0-3-14,0 3 2,2-4-11,-2 4-1,3-3 0,-3 3-17,8-2 0,0 0 7,5-1 5,1 3-3,3 0-6,6-3 7,2 3-7,2 0-6,-2 0-1,2 3-3,2 0-16,-1-2-36,-2 2-36,-1 1-41,-4-1-39,-6-1-43,-6 0-59,1 1-35,-1 0-37,-5 1-189,-3 0-563,-1-1 250</inkml:trace>
  <inkml:trace contextRef="#ctx0" brushRef="#br0" timeOffset="213629.0502">13135 11096 72,'-1'0'278,"1"0"-4,3 5-7,0-3-8,2 0-19,5-2-20,6 2-23,8-2-17,-3 3-18,4-3-17,3 2-14,-4 1-14,-3-1-41,-4-2-44,-3 2-39,-1-2-55,-3 3-57,-2-3-56,-3 1-37,-2 2-135,0-1-373,-3-2 165</inkml:trace>
  <inkml:trace contextRef="#ctx0" brushRef="#br0" timeOffset="213691.0844">13092 11286 154,'0'0'252,"0"0"3,12 6-8,4-3-13,4 0-9,2 0-25,5-1-10,12 0-27,-10-1-14,0 0-9,-1 2-21,2 0-37,10-2-54,-14 3-51,2-3-62,2-2-63,-2 2-216,-1-2-394,0-2 175</inkml:trace>
  <inkml:trace contextRef="#ctx0" brushRef="#br0" timeOffset="214302.9516">13850 11139 90,'-6'0'192,"3"0"-5,3 0-17,-8 0-1,5 0-6,3 0-9,0 0-4,0 0 1,-7 0-6,7 0-2,0 0-6,0 0-4,0 0-9,0 0-13,0 0-2,0 0-1,18 1 14,-7 2-17,11 0-12,1 2-2,4-3-5,1 1-9,1 2-1,10-1-13,1 2-5,0-3-6,1 2-3,-13-2-5,12-2-9,-11 2 2,-2-2-6,-2-1 0,-1 3-1,-2-3-8,-6 1 0,-2-1 2,-4-2 1,0 2 5,-3 0-1,0-2 6,-2 2-9,0-1 10,-5 1-7,8 0-4,-8 0-4,3-1-1,-3 1-5,3-3 11,0 1-15,-3 2-13,4-4-8,-4 4-5,0-5-12,0 2 0,-1-4-2,1 2-7,-6-4-6,3 1-1,-1-3 4,-3 2-2,0 2-1,-6-4 9,4 0-1,-3 0 10,-2 0-1,2 0 5,-7-3 1,5 3 0,1 1 1,1 0 3,-1 4 10,3-1 5,3 0 6,-3 4 11,6 0-3,1-1 1,-4 1-5,4 0 2,-1 1 0,4 2-2,-3-5-4,1 5-5,2 0 12,0 0-14,0 0-4,0 0 5,0 0 3,0 0 2,2 12 11,5-7 0,1 3 4,1 1 6,4 1 1,1 0-1,4 2-1,1 3-3,-4-6-5,-1 0-2,3 3-3,-3-2-3,0-2 3,-1 1-5,-2-1 1,-1-4 2,-3 3-5,0-1-1,0-2 1,-2-1 2,0 5-6,-3-2-3,0-1 5,1 5-4,-4-2 3,-1 2 2,-2 5-1,0-4 3,-3 3-1,-2 2-4,1-1 3,-5 4-1,2-5-2,1 1 4,0-2-5,2-1 1,-3 1 1,1-1 1,1 0-3,-2 0-15,5-5-23,0 3-23,0-4-24,-1 2-31,2-4-37,1 1-29,1 2-44,2-3-50,-2 1-165,3-4-477,0-1 211</inkml:trace>
  <inkml:trace contextRef="#ctx0" brushRef="#br0" timeOffset="215118.6274">14981 11324 213,'0'0'205,"0"0"6,0 0-17,0 0-1,0 0-4,0 0-7,0 0-8,0 0-11,9-5-9,-6 1-8,2 2 0,-3-1-15,3-1-6,-2 1-9,2 1-5,0-4-12,0 0-2,1 1 0,-1-3-8,2 1-8,0-2-7,-3 1 1,2-1-10,-2 0 0,0-2-1,-1 2-7,3-1 4,-5 0-5,2 1 10,-3-2-13,3 1-12,-3 2 11,-3 3-16,3-3-1,0 4-2,-3-8-10,-1 7-4,1-2-7,-4-1 13,0 3-13,-5 1-6,-1-1 2,-3 2-2,-5 9-10,-3-6 5,2 2 1,-1 5-12,2 1 5,-1 2 0,0 3 0,2 2 1,1-2 22,1 3-24,0 0 3,3 0-3,4-2-4,-2 6 1,6-6 5,0 2-1,2-2 7,3 3-5,-1-3-1,3 0 2,0-3-2,3 1 9,0-1 4,1 0-3,1 2 3,2-1 0,-2-5 0,5 0 18,-2-1-15,5 4 7,-4-6-6,2 1 2,-3-3 2,6-1 1,-1-1 2,0-1 1,2-2-1,-2-4 12,-2 3-13,3-3 1,1-4-4,-3 2-4,6-6-4,-1 0 8,-3-2-5,2-1 1,-1 0-13,-2-1 11,0 0-3,-3 4 6,-1-3 6,1 2 11,-3 0 8,0 4 4,-4-1 6,4 5 7,-4 0 5,2-1-2,-4 4-6,0 2-4,2-2-11,-3 2-9,0 3-11,1-5 2,-1 5-12,0 0 0,0 0-5,0 0 0,-1 15 8,-3-5-3,-1 6-2,1-5-1,1 3-3,2 1-9,-2-1 9,0-2 7,3 5-10,0-4 4,3 3-2,-3-4 2,0 0 2,3 0 1,1-2-7,2 0 7,-2-3 6,2 2-5,2-2 8,1-2-11,3 3 11,1-4-2,1 0-5,0-2-7,0-2 9,7-5 4,-4 4 0,0 0-4,-3-3 9,2 1-14,-1-5 2,-2 3 4,0 1-6,-1-1-1,-3 0 2,-1 2-5,1-2-1,-2 2-20,-2-1-3,-1 3-7,2-2-14,-2 0-25,-1 2-12,1-3-24,-1 1-19,-3 3-8,4-4-22,-4 1-21,0 3-32,4-1-26,-2-1-31,-2 2-23,0 0-247,0 0-579,0 0 257</inkml:trace>
  <inkml:trace contextRef="#ctx0" brushRef="#br0" timeOffset="222105.7197">12086 5685 110,'0'0'122,"0"0"-17,0 0-4,0 0-13,0 0-11,0 0-2,0 0-2,16 1-5,-12 0 0,-4-1 1,10-1 2,-5 3 3,0 0-5,3-4 8,-1 2-1,1 2 5,1-2-2,-1-2 5,4 1-4,-3 1-2,7-2-4,4 0 2,2 0-8,1 1 15,2-2-3,3-1-6,9 0-15,1-2-8,-8 0 7,10 2-2,1-1-5,0 0-1,-12-1-2,15 3-4,-1-2-3,-3 5-5,-2-2-1,0-3-2,-8 4-5,1 1 0,-1 0-5,-1 0 1,9-1 0,-8-1 0,-1 4 2,11-4-4,-11 2 8,1-1-3,9-1 7,1-1-4,-1 0-1,-1-1 5,3 2-3,-10-1-1,9-1 3,-1-1-3,0 2-4,-9 1 0,8 0-6,2-1 9,-11 2 0,9-1 0,0-1-1,-9 2-3,0 1 5,10 0-4,-1-4 6,2 1 3,-2 1-2,1-1-1,1-2-7,0 2-1,0-1 0,2 3-4,-1 1-1,0-2-5,1 0 0,-2 2 1,-1 0-3,-8-3 5,7 2-5,-10 1-1,3-3-1,-1 2 3,9-1-7,-1-1 4,-8 2 1,-2 1-2,3-1 1,7-1 2,-10 2-7,-1 0 0,-2-3 9,4 3-12,-4-2 14,-1 0-8,-2 1-7,0 0-9,-8 1 9,-2 0 2,-3 0 3,-1-1-2,-1 1-3,0 0 2,-2-2 2,-3 2-7,-2 0-17,7 0-20,-7 0-29,6 0-40,-6 0-35,4-2-57,0-1-69,-4 3-258,3-5-568,-3 2 251</inkml:trace>
  <inkml:trace contextRef="#ctx0" brushRef="#br0" timeOffset="223615.7227">14805 5561 9,'0'0'110,"0"0"1,12 2 5,-6-2-4,2 0 2,3 3 0,2-2 1,4-1 8,-2 3 2,8-6-8,1 3 3,3-2-7,-2 0-2,3 0-7,10 0-7,-8 2-1,12-5-3,1 4-7,2-2 0,5 2-9,-2-1-3,24-3 2,-2 4-7,-20 0 1,21-3-8,-21 5-3,20-1-8,-22 3-5,24-2-2,-3-1 5,-20 1-14,20 5-6,1-6 7,-20 1-8,19 4-1,-21-5 0,25 0-9,-25 0 0,24 3-1,-4-1 1,-18-4 1,19 2-1,-2 0-2,2 0-6,-20 0-4,21 0-3,-20 2 4,17 1-2,-20-4 3,23 2 0,-25 0 1,4 1-3,19-4-4,-23 2 2,24 3 4,-22-2-4,3-2-3,-2 0-1,0-1 2,1 1 1,2-2 0,18 1-2,-24 2 1,0 0 5,3-3-4,-1 2-1,0 0 1,4-2-1,-3 2 1,-3 0-3,-3-1 0,2 2 0,-6-4 0,4 4 2,-5-3 1,4 1-2,-2-2-4,-12 2 11,15 0-1,-5-3 1,2 3-1,-1 0 3,3-1-4,0 3 2,-3-2-4,3 2 3,1 2 1,-4-4 1,2-2-3,-1 5-6,-11-1 11,-1 0-2,0 0 3,1 0-2,2-1 4,-3-1-3,3 0 2,-3 2 0,4-2-5,-1 1-7,-1 1 6,9 0-1,0-2 2,2 2 0,-3 0 1,2 0 2,-10 1-6,1-4-1,8 6 2,-10-6-4,2 5 3,9-1-1,-11-1-2,-4 0 9,3-3 1,1 3 6,-1-1-2,-2 1-5,2 1 12,1-1-2,-4-1-11,3-1 7,-2-2-4,2 5 2,1-4-8,-1 2 5,4 2-27,-3-2 2,0 2 5,2 1-3,-5-4 5,2 1-1,0-1 2,-2 1 4,1 0 3,-2 1-2,-2-1 15,3 1 0,1 0 6,-2-3-1,-2 1 3,6 0-5,-1 1 8,-3 0-12,4 0 3,-1-1-4,1 4-4,-2-6 0,0 4 11,1-3-13,1 3-2,-3-2 2,1 1-3,-1 1 13,-1-1-13,-3 1 10,3-1 6,-5-4 9,3 5-4,-1-2 8,-1 2-2,-3-1-5,5-1 1,1 0-4,-2-1 2,4 4 7,-1-3-18,2 3-3,0 2 2,-3-5-4,1 4 6,3-2-3,-2 0-2,-1 0-4,1 2 5,-1-4 0,0 5 1,0-4-1,0 1-8,0 0 13,-3-2-14,5 2 8,-2 0 0,0 0-3,1-2-4,0 0 8,2 1-3,0-1-5,2 0 15,-1-1-4,-2 3-4,2 0-11,0 0 8,1 3-4,1-3-4,1-3 3,7 3 0,-12 0 1,1 3 0,-1-1 1,0 1-3,0-2 4,1 2 1,0-1-6,-2-2 2,-1 1 11,0 3-8,-3-2 3,-5 1-5,-1-3 15,1-3 19,-7 6 7,1-2-8,-2-1 15,1 1-5,-3-1-2,-3 1-3,1 1-15,-4-2 2,7-3-6,-7 3-21,4 1-23,-4-1-37,0 0-43,7 0-45,-7 0-46,0 0-54,0 0-56,5 0-63,-5 0-197,0 0-611,0 0 271</inkml:trace>
  <inkml:trace contextRef="#ctx0" brushRef="#br0" timeOffset="224739.4743">22211 5409 81,'-5'0'190,"5"0"-8,0 0-2,0 0-11,0 0-16,0 0-15,0 0-12,0 0-16,0 0-10,0 0-7,0 0-9,0 0 5,0 0 3,20 4-3,-2-3 3,6 1-10,0-1 4,7 3-7,10-1 3,4 3-3,-1 0-9,6-4-5,21 6-2,-22-2-3,0-1-6,22 3 2,-22 1-5,20-2-6,-18-3 3,17 3-8,-18 0-1,21-3-4,-22 0-3,20 5-1,-19-5-4,18 1-3,-24 0 2,3 0-6,-1-3 2,1 2 1,-2-5-4,1 2 10,-2-1-1,-1 0 16,-2-3 5,-1 3 3,-11-1-4,14 0-15,-14 0 8,1-1 5,-1 1-10,-2-1-1,4 0-1,-3 2-4,0 0 1,2 0-9,-2 0-5,0-3-1,-1 6 6,1-3-12,0 0 8,-1 0-4,1 2-4,-1-1-1,-3-1-4,1-1-1,5 3 4,-6-1-14,0 2 21,1-1-11,-1 0 5,-3-1-37,3-1 6,-4 1 2,-20-1 5,38 6 2,-24-5 2,7-1 7,-21 0 3,31 0 5,-31 0-6,34 0 6,-20-1-3,-14 1 2,38 0 7,-17 1 7,-21-1-14,38 3 11,-17-5-8,3 1 11,-1 5-6,-1-5 9,-22 1-11,44 2 7,-23-2-5,0 3 5,0-3 2,-21 0 14,34 2-10,-34-2 3,31-2 4,-31 2 3,24-3 3,-24 3-4,21 0-6,-21 0-1,0 0-3,34 0 0,-34 0-7,17-1 9,-17 1-2,21-1 1,-21 1-6,0 0-6,30-4 9,-30 4-5,18-1 0,-18 1 12,0 0 11,24-5 7,-24 5 13,0 0 10,15-2 7,-15 2-3,0 0-2,0 0-6,0 0-1,0 0-14,0 0 4,21-4-11,-21 4-2,0 0-3,0 0-1,0 0-7,0 0-5,0 0 1,0 0-4,0 0-3,0 0 0,0 0-2,0 0-3,0 0 2,0 0 0,0 0-8,0 0 9,0 0-14,0 0 7,0 0 0,0 0-4,0 0-4,0 0-1,0 0 4,0 0 0,0 0-2,0 0 0,0 0-11,0 0-25,0 0-20,0 0-34,0 0-25,0 0-36,0 0 8,0 0-42,0 0-39,0 0-42,0 0-57,0 0-331,17-4-708,-17 4 313</inkml:trace>
  <inkml:trace contextRef="#ctx0" brushRef="#br0" timeOffset="237023.1867">332 5917 167,'0'0'162,"-13"-17"-15,13 17 4,0 0-6,-11-12-8,11 12-13,0 0-8,0 0-20,0 0-7,-10-12-10,10 12-18,0 0 8,0 0-13,0 0-8,0 0-6,0 0-3,0 0-8,0 0 3,0 0-2,0 0-7,0 0-3,0 0 0,0 0 1,0 0-11,41 27-4,-23-17 6,-1 6 7,7-1-6,0 0 8,17 4 4,-2 0-3,2 0 2,4 3-3,21 10 4,-20-15 4,23 4-2,-23-1 1,28 0 0,0 1 6,-29-12 2,28 8 0,-4 1 0,2-6 1,-1 1-3,-25-4 2,24 5-9,-21 3-2,20 0 1,-22-5-5,0 2 0,1-1 1,1 6-6,-3-7 1,-3-1-3,-1 5 5,-3-3-8,-11-7-1,1 5-9,-1-1 8,-3 1 3,-3-2-6,-1 1-1,-5-2-2,-1-4 2,0-1 0,-4-1-1,-3 1-1,3 1 1,-4-2-1,1 1 1,-3 0-8,-4-3 5,10 0 6,-10 0-5,10 1 4,-10-1-5,8 3 3,-5 2-2,-3-5 1,7 1 2,-7-1-9,0 0 7,9 1-4,-9-1 4,7 3-2,-7-3 6,0 0-9,0 0 1,9 1 0,-9-1 1,6 3 2,-6-3-1,0 0 1,0 0-2,0 0-3,0 0 3,7 3 2,-7-3-1,0 0-1,0 0-1,0 0 0,0 0-11,0 0-23,0 0-17,0 0-38,0 0-47,0 0-54,0 0-221,0 0-443,0 0 197</inkml:trace>
  <inkml:trace contextRef="#ctx0" brushRef="#br0" timeOffset="239706.1034">15520 9458 141,'3'-4'175,"-2"-1"7,2-1-8,-1 0-2,0 1 4,0 1-8,-1-1 1,-1 1-6,2-1-10,0 2-4,-2 3-15,0-2-10,0 2-12,0 0-13,0 0-8,0 0-15,3-3-12,-3 3-4,0 0-11,0 0-2,0 0-7,0 8-8,3-2 2,-2 2-3,2-3-5,1 5 2,-1-1-5,4 0-3,-4-1-1,0 4-2,2-4-2,-3 3 3,2-2-3,-2-4-2,2 3 4,-1-3-1,-2-1 5,2 3 7,-2-2 10,2-4 31,-3 2-2,0-3 17,3 4 7,-3-4 0,4 0 10,-4 0-7,10-4-2,1 0-13,4-7-5,10-3-2,-1-4-10,12-8-9,2 1 1,0-1-1,0 0 4,0-3-23,0 3-6,-4 1 2,-8 8-12,0 0 6,-2-1-8,0 2 3,-2 6 4,-3-2-4,-2-1-3,-3 5-9,-4 1 4,-2 2 3,-1 2-6,1-2 7,-3 2 1,-1-1-5,1 2-4,-5 2-6,7-3 17,-5 1-3,1 2-8,-3 0 10,0 0-8,4-3 1,-4 3-3,0 0 13,3-2-26,-3 2 17,0 0-5,0-5 5,0 5 0,0 0-8,0 0 2,0 0-4,0 0 1,0 0 1,0 0 1,0 0-4,0 0 5,0 0 5,0 0-9,0 0-1,0 0 5,0 0-13,0 0 18,0 0-17,0 0 4,0 0-5,0 0 8,0 0 0,3-4 0,-3 4 5,0 0-2,0 0-9,0 0 8,0 0-2,0 0-7,0 0-19,0 0-9,0 0-17,0 0-27,0 0-21,0 0-22,0 0-36,0 0-37,0 0-37,0 0-42,0 0-46,0 0-214,0 0-578,0 0 256</inkml:trace>
  <inkml:trace contextRef="#ctx0" brushRef="#br0" timeOffset="241189.7189">364 7305 76,'0'0'147,"-22"-14"11,22 14 1,0 0 5,-13-9-11,13 9-9,0 0-2,0 0-19,-17-5-9,17 5-8,0 0-4,0 0-4,0 0-31,0 0-7,0 0-9,0 0-5,0 0-8,-7-12-3,7 12-2,0 0-8,0 0 2,0 0-9,0 0 7,0 0 1,0 0 2,0 0 8,37 25 4,-18-15-1,2 3 1,2-1 2,15 5-7,-3 2 12,2-2-5,4 3 3,0-1 0,7-1-6,19 10-1,-22-8 3,21 11-1,-18-10-9,17 9 2,4 7-1,-22-18-3,20 12 1,1-5-6,-21-4 0,17 5-3,0 3-5,-21-9 1,-2-4-2,7 1 4,-6-1-3,3 0 3,-4 1 1,-13-8 0,13 5-6,-3-1-1,-11-4 5,0-3-5,-2 1-1,-4-2 6,-5-3 3,-2 2-7,-3-3 12,-4 2 3,4-3 10,-4 0 1,-7-1-1,10 0 7,-10 0 8,10 2-2,-10-2-4,0 0-1,0 0-1,11-2-6,-11 2-6,0 0-5,0 0-1,0 0-6,0 0-2,0 0-3,0 0 4,13 1-19,-13-1-7,0 0-18,0 0-21,0 0-36,0 0-33,7-2-39,-7 2-31,0 0-70,10-3-256,-10 3-550,15-2 244</inkml:trace>
  <inkml:trace contextRef="#ctx0" brushRef="#br0" timeOffset="242617.2623">15789 10243 22,'-2'-6'124,"2"6"1,2-9 8,-2 3 11,0 0-2,-2 0 13,4-2 1,-2 3 3,0-2-2,0-1-2,0 2-6,-2-1-2,2 2-1,0 1-4,2 0-4,-2-2-12,0 3-3,0 3-12,2-8-2,-2 8-21,-2-4-9,2 4-8,0-4-5,0 4-8,0 0-12,0 0 0,0 0-15,0 0 4,0 0-7,0 0-2,9 13-5,-7-6 10,1-1-15,-1 1 3,0 0-5,3 3 1,-2-6-6,-1 4 4,3-2-1,-4 1 0,0-3-2,3 1-3,-2-1-1,-1 1 4,1-1-5,-1 0 7,1-1-7,0-2 15,-2-1 8,3 4 0,-3-4 15,0 3-2,0-3 9,3 2 5,-3-2 14,4 1-17,-4-1 8,7-1 4,0-3-5,6-1 10,1-2-14,7-3-5,3-4-1,3-1-10,7-7 0,1 1-9,-1-1 1,0-4 5,1 4-16,0 2 2,-10 2-4,12-3 13,-13 5-13,-2 1-4,1 5-5,-3-2-2,-2 0 2,-3 4-7,-5-1 9,4 1-1,-1 1-4,-6 1 3,6-2-6,-6 3 3,0-2-2,1 2 13,-2 1-10,1-1 3,0 2-3,-4 1 4,1 0 9,-1 0-11,-3 2 14,4-4-4,-4 1-7,0 3 4,3-1 1,-3 1-4,0 0 3,5-3 1,-5 3-6,0 0 1,0 0-4,0 0-1,0 0 0,0 0-5,0 0 0,0 0 0,0 0-2,0 0 6,0 0 0,0 0-1,0 0-5,0 0 0,0 0 4,0 0-5,0 0 13,0 0-13,0 0 1,0 0 2,0 0 1,0 0-11,0 0 11,0 0-7,0 0-2,0 0 5,0 0-4,0 0 3,0 0-22,0 0-5,0 0-24,0 0-22,0 0-26,0 0-19,0 0-26,0 0-34,3 4-15,-3-4-31,0 0-11,0 0-13,0 7-20,0-7-229,-1 4-540,1-4 238</inkml:trace>
  <inkml:trace contextRef="#ctx0" brushRef="#br0" timeOffset="250454.6251">12435 11778 22,'-4'2'94,"4"-2"4,-5 0-3,5 0 8,-5 5-4,5-5-4,-4 0-6,4 0 1,0 0-6,0 0-5,0 0-6,-7 0 1,7 0 1,0 0-3,-6-3 1,6 3 10,0 0-2,0 0-2,0 0 4,-7-2-1,7 2-6,0 0-6,-2 5 9,2-5-9,0 0-1,-5 0-2,5 0-3,0 0-6,-4 1-9,4-1-3,-8 1-5,5 1-6,-1-1-1,-1 0-3,5-1-1,-9 1 1,4-1 6,5 0 1,-7 0-1,2 0 6,5 0-1,-7 0 3,7 0-2,-5 0 4,5 0-4,0 0-5,-7 0-6,7 0-1,0 0-3,0 0-7,0 0 3,-4 1-3,4-1-11,0 0 8,0 0 0,0 0 2,-6 0-7,6 0-5,0 0 5,0 0 1,0 0-4,0 0 9,0 0 2,0 0-6,0 0-3,0 0-1,0 0 3,0 0-3,0 0 0,0 0 3,0 0 3,0 0-14,0 0 3,0 0-1,0 0 4,0 0-6,0 0 3,17-2 2,-11 0 1,5-1 1,2-3-1,9 1 5,2-1 4,3-2-2,1 2 3,15-6-2,-3 0 0,8 3 1,-1-1 0,19-6 3,-17 8-2,23-4 1,-4 0-4,-1-1-1,-17 5-4,20-6-2,-2 7 7,4-2-9,-28 1 4,27-3-3,-1 6 5,-2-4 0,3 1-5,-4-4 0,-19 7-4,24-7 0,-2 4 7,-4-4-2,2-4 2,-19 14-1,25-7 6,-25 4-7,24-1 5,-28-1-2,3 3-10,0-2 12,-2 0 2,-5 0 4,3 1 1,-2-4 11,-4-1-3,0 1 8,3-1-10,-3 0 13,0 0 4,0-2 7,0 0 0,0 1-10,-2 0 6,-8 3-6,8-6 8,-5 8 2,-2-2-12,11-2 6,-11 3-2,-3-1-1,5 2-3,-4-2-25,12-2 24,-10 3-7,0-2 1,9-1-3,-10 5 3,10-3-1,0 2-2,3-3 3,-1 2-10,2 0-9,-1-1 4,3 1 1,-1 1-2,-1-2 4,2 1-4,-2 2-3,-2 0-1,-1-4 1,-1 6 1,-10-1-12,10-2 10,-14 5-5,2-2 5,-1 0-6,-2 3 3,-1-1-6,-1-2 7,-4 0-1,0 1-3,-3 2-9,0-3 8,-4 3 1,-1 0-1,0 0-13,-1-2 14,-4 2-5,1 0 1,-2-2 0,-3 2 4,8-1-3,-8 1-5,0 0-4,6 0-18,-6 0-28,3 1-35,-3-1-52,4 2-49,-4-2-58,0 0-77,0 0-68,3 0-246,-3 0-689,0 0 305</inkml:trace>
  <inkml:trace contextRef="#ctx0" brushRef="#br0" timeOffset="251403.9255">16082 11263 79,'0'0'176,"0"0"-15,0 0-11,0 0-4,11-3-13,-1 0-8,2 1-1,4 0-6,6 0-12,1-1 6,1-2-8,7 5-2,-2-3 4,14 2-3,-2-4-3,1 2-4,-2 3-3,5-5-4,1 2-2,2 1-3,0-2-5,3-1-2,-2 3-7,22 1-6,-24 0-5,4 0-1,15 1-4,-18 0-4,-1-3-2,22 3-3,-23-4 2,3 5 6,1-1-1,-1-1-7,24-2 6,-28 3 0,3-1-3,-3-2-1,3 2 4,-3-4 8,3 3-5,-2-3 0,-3 0 4,2 1-4,0 1-6,2-4 11,-1 3-9,3 0 5,1-2 6,17-2-9,-19 3 4,-3-3-1,0 5-1,3-1 7,-3 2-5,0-5 1,0 4-4,0-1-4,6 1 4,-5-4-4,1 3 4,1-1-3,1 1-8,-1 0-2,2-5-1,0 3 0,-2 2 1,0-3-8,1 4-2,-1 0 1,23-1 0,-25 3-3,2-1 0,1 0 3,-1 2-6,-1-3-1,-2 4-1,-2 1-2,-2-2 4,-1 0-2,-11 0-3,-2 2-4,1-4 0,-4 4-10,0-4 8,-3 2 0,3 0-1,-3 0 1,-7-2 1,0 1-5,-1 1-4,1-2 5,0 2-5,-4 0 0,0 0 1,-2 0-2,-3-1 3,3 1-1,-4 1-23,2-1-23,-6 0-34,7 0-44,-7 0-49,7 0-39,-7 0-44,4 0-57,-4 0-56,3-2-289,-3 2-706,2-5 312</inkml:trace>
  <inkml:trace contextRef="#ctx0" brushRef="#br0" timeOffset="252699.8723">19878 11050 30,'0'0'167,"0"0"4,0 0-3,0 0-1,0 0-4,-3 1-12,3-1-11,0 0-2,0 0-3,0 0 6,18-4 1,-9 1-1,9 0 0,3-3-8,6 1-6,11-2-5,4-1-9,2 0 4,1 2-13,6-1 0,22-1-7,-4-3-4,2 5-5,-1 1 5,2 1-19,1-3-12,6 7-6,-6-1 1,5 0-15,2 2 0,3-2 3,-3-2-8,0-2 0,1 5-7,2-4-7,0 1 5,-3 1-4,2-6-3,0 4 2,-2 1-7,7 1 0,-5-4 0,-4 1 10,-1 3-3,-4-3-4,3 3 3,-7-2 4,0 0-7,-1 0 6,0 2 3,-18-1-6,18 2 3,1-1-3,-3-2-6,-18 3 26,21 0-22,-21-2-9,1 3 11,24 0-11,-26 3 5,5-3-2,17 1 23,-21-5 12,-1 4-7,-4-1-3,2 1-17,-2-3 5,-3 0-3,-2 2 4,-11-3 2,13-1 8,-11 4 12,9-5-17,-10 1 0,3 2 0,10 1 4,-3-4-7,-7 5-3,7-4-2,-11 1-7,12 1 4,1 5 0,-12-8-11,1 2 6,-3 4 4,5 0-8,-4-5-6,-2 4 8,2 0-8,-5-1 12,-1 1-2,-1 1 3,4-4-5,-3 1 5,-7 1 1,6 0-13,-6 1 16,0 1 0,10-1-28,-3 2-10,-1-2 6,3 2-2,-1-1-1,4 1-1,3-2 6,-1 1-5,3 0 5,-4 0-5,1 1 7,-1 1 0,-2 3 0,-1-5 3,-3 1 0,-21-1-12,31 6 9,-17-5 21,-14-1 1,22 1 18,-22-1-10,0 0 17,26 5-3,-26-5-4,0 0 1,20 0-7,-20 0-3,0 0-3,28-4-6,-28 4-4,0 0 3,24-1 3,-24 1-3,21-1-9,-21 1 4,0 0-4,27-3 5,-27 3-5,17-4 5,-17 4-2,0 0 0,25-1 6,-25 1 12,0 0 4,24-3-5,-24 3-5,18-1-1,-18 1 2,0 0-8,33 0-2,-33 0-3,24 1-7,-24-1 14,22-1-9,-22 1 2,30-5-1,-16 4-8,-14 1 8,31-4-3,-31 4-4,24-3 6,-7 0 7,-17 3-7,0 0 4,28 0-1,-28 0 2,18-1 4,-18 1 0,0 0 2,26-5-11,-26 5 6,0 0 0,22-3 3,-22 3-4,0 0-2,20-2-1,-20 2-4,0 0 1,0 0 2,21-2 6,-21 2-6,0 0-1,0 0-5,0 0 3,0 0-2,0 0 0,21-5 0,-21 5 3,0 0-5,0 0-1,0 0 2,0 0-7,0 0 0,0 0 3,0 0-2,0 0-6,0 0 7,0 0 5,0 0-16,0 0-14,0 0-9,0 0-14,0 0-18,0 0-23,0 0-43,0 0-39,0 0-28,0 0-40,0 0-27,0 0-28,0 0-19,0 0-37,0 0-36,0 0-200,-62-11-633,34 2 280</inkml:trace>
  <inkml:trace contextRef="#ctx0" brushRef="#br0" timeOffset="255568.893">16754 9138 16,'0'0'155,"0"0"-17,0 0-5,0-3 1,0 3-13,0 0-8,-1-4 4,1 4-14,0 0 18,0 0-4,0 0-6,1-6-11,-1 6-1,0-5-2,0 5-8,0-5-3,0 5 4,3-5-12,-2-1-2,1 1 9,0 0-10,-1 0-5,1-2-1,1 2-6,1-4 3,-1 0-1,0 3-3,0-4-3,2 3-2,-2-4-9,1 3 2,2-2-8,-2 2 4,3-1 11,0 2-2,0-1-6,3-6-6,0 2-3,1 3-6,2-3-5,-2 2-1,3-2-1,3-1-6,3 0 1,-2 2-5,-4 2-4,6-1 2,-4 3-6,-1 1 4,2 2-1,0 2 7,-3-3-10,4 4 4,-4 1-8,0 0-1,2 1-2,-2 4 1,-2-1-2,0-1 0,2 3-1,0-1 2,-4 1-5,-2 1 1,2 3-2,0-3 2,-3 3-5,0-5 5,0 7 3,0-3-1,-2 1-4,0 1-3,0 0 1,-3 6 0,1-6 3,-1 4-3,-2 3 0,0-2-5,-2 1 8,-1 0 5,-1 0-11,0 0-3,-2 0 4,-1 0 1,-3 7-4,-1-2 1,0-3 1,-1 0-3,1-1 5,1 3 0,-1-5 5,4 0-5,-3-3 2,2 3 0,-1 0-1,2 1 1,0-1 2,-1 2 0,-1 4 0,3-5 0,-2 2-5,1 4 5,-1-6 2,1 7-1,1-6 0,-1 5 3,4-6-3,-4 2 0,3-2-3,-2 0 4,1 0-2,2-1 6,-2 0-4,1 2 2,0-1-1,1-1 3,1 0-4,0-2-2,-1 3-3,-1-2 6,4 0 1,-3 1-4,0-1 3,2 2 1,0-2-3,-1 1 2,2-1-1,0-3-1,2-2 1,-1 1 4,0-3 0,2 3 1,4 5 4,-4-9-7,4 4 5,1-3-3,0-2 0,0 1 3,2-1-2,3-3-3,-1 2 7,2-2-3,3 2-2,-3-1 7,-1-3-9,2-2 1,1 1 0,1 0-2,-2 0 3,0 0 0,1-3-2,1 1 6,3 2-3,-3 0-1,-2-4-4,2-1 3,-3 2 1,2 0 5,-2-3-7,0 3 4,-3 0-5,-1 2-2,-2-2 4,-2 2 1,-1 1-3,0 0 2,-1-4 3,1 2-8,-5 2 17,0 0 2,7 0 5,-6-3 2,-1 3 8,0 0-5,0 0 4,0 0-3,4 0-10,-4 0 1,0 0 1,0 0-1,0 0 0,-10-3-12,10 3-2,-9-2 3,3 1-2,-1 1 6,-3 1-8,2 1-3,-2 1-5,-3 0 2,-1 1 0,1 2 4,1-4-2,-4 4-5,6 2 4,-4 4 1,4-4-1,1 3 0,-1 0 5,0-1-1,0 3 0,3 1-5,0-1 4,1-1 4,1 4 9,0 2-13,-2-2 5,4 2-5,-2 6 2,-1 0-1,6-4 3,-3 1 0,3 6 0,0-8 0,-1 0-3,1 1 1,1-1-2,-1 0 5,-4-2 0,7-1 2,-2 0 3,2 3-6,-3-7-1,3 0 2,-3 4 6,4-4-7,2 6 0,-5-6 1,5 0 3,-2-2-5,0 5-2,1-4 0,0-1 4,-2 2-6,3-1 11,-1 5-9,0-6 1,-1 0 4,1 4-5,0 3-1,0-7 6,-2 1-1,2-1 0,0-2 2,-1 1-5,0 1 4,-1-1 3,1-4-13,-1 4 13,0 0-3,4 0-4,-5-4 7,0 2-5,1 0 2,1 1-1,1 1 10,-3-4-9,2 8-2,-2-6 3,2 0-1,-1 2 6,-2-2-11,2-1 4,0 1 0,1 0-2,-4 0 2,3 0-2,0-2 2,-2 2 2,2-1-7,0-1 6,-2 2-9,2-3 5,-3 2 4,3 1-2,0 1 4,-2-4 4,1 1-4,-1 4 2,-1-6 1,3 3 4,-2 0-6,-1-1 11,2 0 1,-1 2-8,-1-3-5,2 2 1,0-2 4,-2 6 0,0-5-6,0 0 5,2 1-7,-4-1 12,4-1 2,-2 2-16,-2-1 14,5 1-4,-4-1-1,1 1 3,0-1 12,-2 1-12,1-2-4,0 6 3,-1-6 6,1 6 4,-1-5-12,2 5 1,-4-3-3,4-2 3,-3 2-6,2-2 4,-2 2 0,0 1-2,3-1 2,-4 1-12,4-2 6,-3-1 11,-1 2 3,1-1-3,-4 2-4,4 3 3,-1-4-3,1 3-8,-2-3 7,0 3-10,1-4 6,1 2 9,-4 1-5,3-2-2,1 1 5,-1-2 8,0 5-10,0-7-3,1 2 2,-1-2 1,-1 4-9,1-4 10,1 2 4,-2 1 9,0-3-10,3 2 4,-3-2-2,0 4 4,-2-3 1,1 1-3,-1 2-3,0-3 4,-1 0-4,2 1 5,-4-1-5,3 2 2,-3-2 2,3 0 3,-3 2 4,2 1-7,0-1 0,-3 0 4,4 1-4,-4-6 9,1 6-9,0 0-2,2-5 8,-3 0-4,2 2 0,-3 0 2,-4 0 0,6 4-3,-4-4 5,0 4-2,1-4 7,-4 1-17,3-2 14,-2 1-4,0-5 2,3 7-3,-5-4 11,4 1-4,1-1 2,-1 1 2,2-1 1,3 0-2,1 0 4,3-2-4,-2 2-1,2-3-8,0 0 5,1 1-8,4-1 13,-7 0-15,7 0 1,-4 3 1,4-3-4,0 0-4,-7-1-2,7 1-10,0 0-15,-4 1-12,4-1-31,0 0-17,0 0-30,0 0-33,0 0-41,0 0-42,0 0-30,0 0-38,-6-3-51,6 3-60,0 0-311,0-4-767,-2 2 339</inkml:trace>
  <inkml:trace contextRef="#ctx0" brushRef="#br0" timeOffset="260628.8284">17972 6074 71,'0'2'149,"0"-2"-1,0 0-4,-2 3 2,2-3-12,0 0-13,0 0 2,0 0 2,0 0-2,0 0-1,0 0-7,0 0-4,0 0-16,9-17-9,-2 5-8,-1-2-6,1-2 9,6-9-8,-2 1 0,3-3-2,0 3 0,-3-5-4,2-3-6,1 1 0,4-11-28,-5 14 3,-3-1-3,1 2 2,-1 0-6,-3 1 1,-4 8 3,1 0 4,-1 5 6,1 1 0,-4 3 2,0 1-4,0 3-3,0 0-7,0 1-8,0 4-6,-4-4-8,4 4-4,0 0-6,0 0 2,-6 9-5,2 3 0,0 2-2,-2 10 7,-1 0-5,3 3 2,1-9-1,3 0 3,0 2-10,0-1 8,3 6-2,1-2 6,3-5-2,3 6-1,-3-5 6,6 1 4,-2 1-5,-1-6-1,0 2-3,1-5 3,-1 2-3,0-1 4,-1-1 1,-1 2-2,-4-6-3,2 2-1,-3-4 1,1-1-3,-2 0 9,1 0-11,-3 0 7,0-1-1,-4 1 1,0 0 4,-6 2-7,2-2 4,-6 0-3,-2-3-3,2 1-6,-3-4-1,3 0 0,-3-3-3,4 2 2,-1-2-7,3-1-8,1 0-9,4 0-21,-2 3-17,4-2-18,-2-3-45,6 1-16,0-4-30,3 1-21,4-3-142,2-5-372,2 2 166</inkml:trace>
  <inkml:trace contextRef="#ctx0" brushRef="#br0" timeOffset="261250.0952">18527 5605 137,'-1'-5'224,"1"0"3,-3-2-16,3 2-19,0 5-15,0-5-28,0 5-15,0 0-20,0-4-17,0 4-14,0 0-10,-1 18-6,-2 0-7,-1 11 1,-5 5-9,2 0-5,-1 1-1,-4 11-11,5-13 1,0-1-2,3-1-5,1 2 0,-1-6 1,1-2-6,2-6 0,-2 0-6,4-2 3,-1 0-1,2-5-5,-1-2 2,2-2 3,-3 0-3,4-5-2,-1 3 1,3-3-3,2-1-10,0-1-8,1-4-26,1 0-22,4-6-27,-3 0-32,6-6-22,-3 3-28,0-5-170,-4 5-360,-3-2 160</inkml:trace>
  <inkml:trace contextRef="#ctx0" brushRef="#br0" timeOffset="261302.126">18368 5904 8,'-3'0'242,"3"0"-17,-4 1-16,4-1-16,0 0-20,0 0-18,0 0-8,14-10-21,-1 3-11,7-5-11,0 2-11,2-2-5,0 6-16,2-4-10,-1 3-30,-1 0-38,-2 3-42,-5 0-37,1 2-30,-1 1-28,0 1-132,-5 0-297,2 3 132</inkml:trace>
  <inkml:trace contextRef="#ctx0" brushRef="#br0" timeOffset="261970.2593">18968 5853 143,'4'-11'243,"-1"0"-5,-3-6-12,0 5-12,0-6-14,-3 4-18,3-3-11,-4 5-6,1-1-13,1 2-10,0 1-9,-4 2-14,2 1-18,0 3-4,0 1-17,-2 1-14,-2 5-3,-4 6-8,-1 3-11,-5 10-1,-1 3-8,-7 7 1,11-5-5,-2 1 4,4 0-8,0-1-6,2-2-3,6-2 2,1 3-4,2-9 7,2 0-4,0 0-7,3-5 5,0-2-3,2 0-2,1-4 1,1-1 4,4-2 0,-4-3-1,6-5 2,4-3-4,-4-1 0,5-10-4,-4 2 3,2-1-2,-1-5 5,-4 1-10,-1-2 3,1 1 4,-5-2-12,-2-1 2,3 6 3,-4 6 7,-1 3 4,0 2 14,-2 3-5,3 0-4,-3 3-11,0 1-11,0 2 0,0 0-4,0 0 6,-3 16 4,0-6-10,3 7 5,-4 1-2,1 1 1,2-2 0,1 2 4,0-2-1,4-2-4,-4 2 1,7-3 0,-2-2 4,0-5 1,2 3 3,3-5 6,-3 0-8,6-3-4,1 1 5,1-4 4,5 1-8,-4-4 7,5-5-2,-3-2 0,0-3-2,-1-1-2,0 1 1,-1-6-1,-2-1-2,-3-3 3,-1-2-3,0 1-3,-3-2 1,-2 8 2,-2 2-4,0-3-1,-3 4 4,0 6-1,0-2-2,3 8-3,-3-1-6,-3 1-9,3 4 0,0 0-11,0 0-2,-7 9 3,3 2 6,-2 3-2,3 2-2,5 0 2,-1 0 4,3 1-3,2 1 7,-2-1 2,3-1-1,0-1 4,0 2 2,0-2 2,3 1-1,-6-2-1,2 2-5,-2 0-3,-1-5-2,1 0 5,-4 1-3,3-2 3,-3-2 9,0-1-10,0 0 5,0-3-4,3 0-4,-3-2 3,4 1 1,-4-3 2,0 0-1,7-10-9,-1 2-10,1-8 2,4-7-7,1-1 3,0-2-1,-2-3 6,1-1 0,2-3 2,-1 3 6,-3-4 3,5 2 11,-4-1 12,2 5 19,-4-1 5,0 4 14,-1 7 9,-4 5 29,1 3-2,-1 0 5,0 4-11,-2 2-16,-1 0-14,0 4-7,0 0-3,0 0-3,-5 22-3,3 3 0,-5 3 3,0 3-7,0 3-3,4 0-4,-3-3-1,1 1 1,5-1-2,-3-1 13,3-3-16,0-2-3,0-6-11,3-1-9,4-4-8,-7-2-18,4-1-16,-2-3-14,2 0-13,3-1-18,-3-4-19,-1-1-20,-3-2-47,16-7-19,-10 0-33,-1-1-132,0-4-401,1-2 178</inkml:trace>
  <inkml:trace contextRef="#ctx0" brushRef="#br0" timeOffset="262586.9582">19515 5726 44,'-3'-2'248,"3"-2"0,0 4-2,-2-5-10,2 5-25,-1-6-12,2 4-15,4-3-21,0 0-16,4-4-19,3-1-20,-1 1-26,2 0-26,2 1-28,-3 2-12,2-1-28,0 0-31,3 4-50,-1 0-45,5-1-48,-6 3-126,2 0-338,7 2 149</inkml:trace>
  <inkml:trace contextRef="#ctx0" brushRef="#br0" timeOffset="262640.9976">20282 5666 238,'-4'-15'245,"1"3"-4,-1 0 4,1 2-8,-1 1-14,-2-1-20,2 3-22,-3 0-18,4 3-18,-1-1-13,-3 4-21,-3-2-11,0 6-8,-4 2-13,-4 7-9,0 1-6,2 7-5,2-2-7,1 3-3,2-1-10,4 4 3,1-7-3,6 2-2,0 1-1,0-1 0,5 5-8,3 3-4,-1-10 1,0 0-2,6 4 7,-3-6-10,2-1-4,-2 0 0,0-1-3,0-1-2,-3-4 2,-3 1-5,0-1-9,-1-1-6,0-3 3,-3 3 3,-4-2 1,-5 1-9,-4 3-6,-2-4-2,-6-3 2,-1 6-1,3-6 1,-5 0-4,4 2-10,1-1-15,3 0-16,1-5-13,1 4-14,5-2-31,1 1-37,4-2-28,1-2-38,3 3-162,0 0-415,11-9 184</inkml:trace>
  <inkml:trace contextRef="#ctx0" brushRef="#br0" timeOffset="263282.7948">20406 5730 11,'3'-6'315,"-2"2"-32,-1-1-23,3 1-20,-3 4-32,0 0-14,0 0-25,0 0-10,-14 15-13,7-3-14,-1 3-12,2 3-11,-2 0-12,-1 6-6,5 1-6,3-6-6,1-1-11,2 0-3,1-1-9,3-1-5,2-1-9,2-5-4,0-1-4,1-3-6,3-1-1,3-1-3,-3-6-4,9-1-5,-3-3 1,-1-2-3,-4-1-3,4-2-3,-5-1 0,0 0-2,0-7 1,-4 7 0,0-4 2,3-7-3,-3 1-5,-3 5 18,-5 2 8,3-2 9,-1 0 6,-3 1 5,-1 7 16,2 1 3,-2 2 12,0 0-5,0 1-4,1 0-5,-2 1-4,1 4-16,0-4-6,0 4-6,0 0-8,-2-4-9,2 4-4,0 0-1,-1 11 6,-2 0 5,-1 8-6,1 8-1,0 0-4,-4 4 5,0 6 5,3 9 3,-6 5 3,3 4 5,1-4 6,2 2 6,-3 1 12,0 2-9,0 3-3,0-3-2,1-1-6,1 1 14,-2-2 0,1-5-1,2-4-2,-5-11-3,5-1-14,-3-3 4,2-1-3,-3 0 1,-1-3 1,0-8 4,2 0 6,-3-5 18,0-4-14,-4 4 3,7-9 0,-5-4 0,4-3-5,-7-4-5,5-5-7,-2-1-20,-1-10-2,3-4-14,-1-3-8,4-2-20,1-14-21,2-3-5,4 4-23,3-7-19,4 2-22,3-1-18,2 3-37,4 2-29,2 0-37,2 5-43,2 2-42,2-2-255,-5 16-633,7-13 281</inkml:trace>
  <inkml:trace contextRef="#ctx0" brushRef="#br0" timeOffset="263941.5553">20851 5734 103,'3'-6'251,"-1"-1"-12,0 2-5,1 0-21,-3-2-20,2 5-16,-1-2-20,-1 4-23,4-3-12,-4 3-10,0 0-11,4 9-10,-1-4-3,-1 7-12,-1 3 1,-1 2-5,0 2 3,2-2-4,-4 2-8,1-2-1,-2 1-15,1-2 4,1-4-5,-1-1 2,1-2-3,-2-1 4,2-4 3,1 1 15,-1 0 24,-1-1 10,2-1 12,0-3 15,0 4 11,0-4-3,0 0-6,0 0-16,3-17-17,2 1 1,1-1-30,3-7 9,3-1-10,0 2-2,3-4-14,-1 5-4,0 3-3,-3 6-21,5-5-4,-4 6 3,-4 7-8,7-4-8,-6 6-1,1 3 4,0 4-8,-1 3-3,3 0-5,-3 8 13,1-1-9,-3 6-4,-3-4-2,2 8 2,-6-4 4,2-1 9,-2-2-11,-2-5 13,1 1-3,1-4-16,0 2-11,-3-5 20,1-3 1,1 1-3,-2-3 9,3-1-7,0 0-2,-11-8 0,11 2-7,-3-5-3,3-7 0,0-2 0,3-5-3,1-1 13,7-1-13,-3 4 3,3 0 4,2 2 3,-4 4-9,3 6 4,-2 0-3,-2 5-1,3 0 5,-2 5 2,-1 2-12,2 4 9,1-1-5,-1 6 6,-1 3-3,-1 1 6,-1 1 1,0 2-5,0 1 3,-4-1 2,1 3 9,0-4-45,-1 0-40,0 2-42,-3-2-41,2-2-45,0-2-47,1-3-33,0 1-247,1-5-582,0-3 258</inkml:trace>
  <inkml:trace contextRef="#ctx0" brushRef="#br0" timeOffset="263997.5957">21504 5476 18,'4'-11'297,"-3"1"-22,1 3-36,-2 2-27,1 4-17,-1 1-19,0 0 8,-3 23-4,-2 2-2,0 6-12,-2 2-3,0 11-9,-1 1-6,-1 2 0,0-13-9,1 0-10,0-1-17,2-1-2,-1-2-14,0-1-5,0-4-3,4-6-13,-4-4-5,3-4-4,1-2 5,0 0 0,2-4 17,1 0 18,-2 1 17,1-4 19,1-2 14,0 0-5,0 0-10,0 0-20,1-13-8,2 1-18,3-4-8,5 0-13,-1-6-8,4 1-6,0 3-10,2 1-4,-2 0 2,-1 5-11,2 1-9,-4 2-6,2 7 0,1-4-15,-4 6 5,1 0-8,-1 3-3,-3 1-1,3 3 3,-3 2-9,0 5-6,-1 0 0,-2 3-15,-4 0-13,-1-1-16,-8 1-30,-2 6-11,-2-1-8,-7-4-8,-1 0-4,-1-2 0,-1-1 4,-1-3 5,0 0 0,3-5 2,-3-6 6,3-1-2,7-1-29,0 1-14,3-7-24,2 0-37,5 0-47,1-3-38,0 1-215,8-1-548,1-7 242</inkml:trace>
  <inkml:trace contextRef="#ctx0" brushRef="#br0" timeOffset="264660.9775">21850 5784 194,'1'-2'319,"-1"2"-33,3 0-24,-3 0-12,0 0-11,-12 14-7,3-6-14,-5 9-14,4 0-12,0-2-24,-2 7-9,2-6-21,0 6-7,0-6-15,7 4-3,0-5-18,-1 4-4,4-3-1,0-5-8,7 4-7,-4-4-7,4-2-3,0-4-2,4-1-6,-1-1-9,4-3 0,3-2-2,-1-3-7,2-4-4,2-1 9,-7-2-10,3-4-19,0-6 6,-5 0-4,-1-1-2,1-3-7,-4 0 2,0 8-7,-4-7 3,-3 0 7,0 10-14,-3-2 0,-1 8-3,1-2-3,-2 4-4,-2 0-8,-2 5 17,-1 4-11,-4-2 2,0 5 0,-1 4 7,0 1-6,3 1-5,2 1 4,0 1 6,5-2-8,0 6 10,2-2-2,2 2 16,2-5-13,2-3 4,2 3 0,6-3 14,0 1-16,2-3 3,2 1 0,6-6-1,-1-3 1,1-1 3,0-5-4,2 0 3,-3-3-4,1-2 7,-2-5 3,1 0-7,-3-4 2,-3-3-5,0-3-5,0-2 9,-1-3-13,-2-2 8,-1 3 5,-2 0-3,-2 6 7,-3 5 2,0 2 20,-2 7 1,1 1 17,-2 4-8,1-1-9,-1 2-9,0 1-13,0 4 1,0 0 0,-7 14 9,-1 10-15,-3 3-4,0 6 2,-3 11 7,-1 0-7,4-11 6,-2 11 5,3-10-1,3 2-4,1-4 2,0 3 0,5-5 1,-3 1-5,4-4-2,-3-3-28,6-5-8,-1-4-21,3-3-36,1-4-40,5 3-47,-1-8-74,11-3-76,-5 0-271,6-5-643,6-5 284</inkml:trace>
  <inkml:trace contextRef="#ctx0" brushRef="#br0" timeOffset="264722.0152">22726 5881 298,'-6'-5'462,"2"4"-33,4 1-20,-4-4-30,1 3-19,3 1-30,-3-3-30,3 3-32,0 0-24,13-1-24,1 2-22,6 1-20,8-1-13,0 3-21,12 0-12,-11-1-34,-1-1-36,-4 1-31,3-1-62,-3 1-60,-3-3-41,-7 0-54,-3 0-61,-1 0-57,-4 0-316,-4-3-670,-2 3 296</inkml:trace>
  <inkml:trace contextRef="#ctx0" brushRef="#br0" timeOffset="265295.6983">22688 6041 194,'-4'5'319,"2"2"-27,4-6-28,2 2-12,3-1-22,4-1-4,3 1 1,3 0-17,7 1-28,2 0-13,0-3-23,1 1-16,-3-1-18,4 1-56,-8-3-57,3 3-67,-1-2-91,-2-2-105,-7 1-156,2-3-454,-8 3 200</inkml:trace>
  <inkml:trace contextRef="#ctx0" brushRef="#br0" timeOffset="265970.9101">23557 5849 216,'0'0'233,"0"0"2,0 0-7,0 0-15,0 0-9,7-4-8,-7 4-16,0 0-10,7 0 3,-4-3 3,-3 3 1,3-2 4,-3 2 4,5-3-19,-2-1 12,0-1-20,-1 0-14,0 0 0,-2 0-5,0-2-18,2 0-5,-1-1-18,-1-4-12,-3 4 13,1 1-33,0-3-14,2 4-8,-3-1-8,2 2-8,-6-3-7,4 4-2,-4 0-16,-3 3 17,-4-1-14,-3 5 7,-3 5-9,-1 0-10,3 6 22,-2-2-7,2 1-7,1 0-7,6 1-6,-5 3 15,5-5 1,5 2 8,-1 0-16,-4 1 9,8-1-11,-1-2 12,1-2 2,5 4 1,-1-2-4,3-1 3,-1 2 3,4 2-12,4 0 21,-1-1-10,4 3 8,-1-4-8,3 3-5,-4-3 4,-1-2-2,1-1 6,0 0 5,0 0-16,-1-3 2,-6 2-15,3-1 6,0 1 1,1 6 7,-4-8-1,1 5-10,-2-1 13,0-1-9,-1 6 4,-3-4 4,0-1-6,-3 0 0,-1 1 11,4 0 2,-6 2 2,-3-1 2,-1 1 0,-2-1-1,-2-5 15,-5 8-23,-1-7 5,0-2 9,-4 0 2,3-2 1,1-2-7,-2-2 10,6 0-2,-1-2 2,1 0-1,1 0 1,3-2-6,-2 2 7,4-2 0,0 1-10,0-3 7,3 3-6,1-1 1,-1 1-6,0-1-12,3 3-5,1-2-14,-1-1-15,4 3-20,-6-3-29,6 3-37,-4-1-42,4 1-43,-3-3-56,-1 1-59,4 2-69,-1-8-217,-1 6-652,0-3 289</inkml:trace>
  <inkml:trace contextRef="#ctx0" brushRef="#br0" timeOffset="268141.3604">20074 7277 202,'0'0'222,"1"-7"4,1 2-18,-1 2-12,-1-3-12,1 0-6,2 0-15,-3 1-4,3-1-7,-1 0-3,0-4-9,-2 0-7,3 0-2,0 1-8,-2-1-9,-1-1-9,-1 1-2,-2 3 1,3-1-8,-3-2-11,3 6-14,-4-1-7,-3-3-11,1 6-5,-2-1-9,-2 1-8,0 2-1,-2 4-3,-4 1-8,-1 7 1,0 3-5,-1 4-4,1 0 0,4 3 0,-1 1 2,3-1-4,4 3 0,1 0 0,1-8-3,3 3 2,2-2 1,3 7 2,0-5 1,3 5-3,1-5 3,3 0-3,-1-3-1,3 4 4,-4-5-7,3-1 3,-1-2-1,6 6-3,-8-6 0,4 0 3,0-4 0,-2 4 6,-4-6-8,1 2-2,-2 0 0,-2-4 2,-1 1-9,0-3 3,1 5 3,-3-5-1,0 1 8,-1 1 0,-5 1 2,-2 1-2,-4 1 5,-2-1-5,-1 1 3,-1-1-5,-5 1 5,1-2 10,1 0-14,3-4-3,-5 2-2,6 0 7,-5-3-2,6-1 1,0 0-7,1 0 1,3 0-15,3 0-6,0-4-29,4 2-27,-8-2-34,8 0-48,0-6-43,6-1-34,0 2-24,4-4-31,4-2-145,6-2-470,0 0 208</inkml:trace>
  <inkml:trace contextRef="#ctx0" brushRef="#br0" timeOffset="268803.7246">20402 7504 152,'0'0'277,"-6"-1"0,6 1-7,-5-1-16,5 1-20,0 0-19,-2-3-20,2 3-14,0 0-21,0 0-16,0 0-12,0 0-13,12-3 3,-4 2 1,10 1 7,2-5-4,4 1 5,6 3-9,9-1 15,-1-2-23,3 3-1,0 1-12,-3-4-11,-9 3-4,12 0-6,0-4-9,-13 6 6,-2-1-22,0 3-4,-2-6-7,0 3-16,-8 0 24,-5 0-22,-1 0 12,-2-1-8,-1 2-6,-1-2 1,1 0-5,0 1-12,-7 0 11,8 0-6,-8 0-1,5-1 2,-5 1 0,4-1 3,-4 1-4,4-3-31,-4 3-24,0-9-27,0 3-15,-4-3-1,3 1-2,-4-4-4,2 3 6,-6-3-4,-1-1 8,3 0 3,-4 0 9,-2 5 5,0-2 4,-1-1 6,0 1 10,4 3 4,-4 2 8,6-1 13,-1 5 7,2-3-1,3 1 1,-2 2-1,2-3-4,-1 3 8,5 1-4,-3-3 0,3 3 1,0 0 7,1 11-2,3-6 8,3 2-1,3 3 7,1 3 2,2-2 3,5 3 3,2 3 12,0-2-14,0 2 2,-4 0 1,1 2-2,-3 0-7,-1 1 2,-4-8-6,0 11-3,-4-7 17,-4-2-16,0 1-2,-5 6 4,4-5-3,-7 0 1,1-2-2,0 6 8,-4-8-3,-4 5 5,4-5-25,0-2-25,-1 0-26,2-3-36,3 0-39,-2-3-39,4-3-59,-2 2-70,5-2-164,1-1-508,0 0 225</inkml:trace>
  <inkml:trace contextRef="#ctx0" brushRef="#br0" timeOffset="269452.3712">21564 7283 78,'1'-4'282,"-1"-3"-8,0 2-18,3 1-23,-3 4-27,-3-3-26,3 3-22,0 0-15,-4 12-14,-3 3-12,-3 9-13,-1 4-12,-7 11-5,1 3-2,6-12-3,-2 2-7,0-1 4,1-3-3,-1 1 4,0 0-2,3-3-2,1-4-3,4-6-5,-2-1-5,0 1-5,4-7 3,-1-1-7,1-4-6,1 3 9,0-4 15,-1 1 16,3-1 14,-1 2 10,1-5 1,-2 4 8,2-4 11,0 0-12,0 0-8,0 0-8,0 0-9,6-18-10,-3 6-9,3-13-9,2 1-14,0-5 0,2 0-6,0-1-2,0-4-6,1 4-6,3-14-4,-8 10 1,8-12-4,-3 17 0,-1-3-1,-3 6-8,6-3-1,-6 9-7,-1 6 10,2 0-7,-4 3 0,-1 3 1,1 2-12,-2-1 1,-1 4-5,3 0-3,-1 2 1,-3 1-6,7 7 6,0 3 4,0 4 0,3 8-4,3 4 2,-3 3 3,0 0 0,-2 1 3,2 1-1,0 0-1,0-1 1,-2 2-1,3-3-9,-3 3 13,2-5-2,-1-4 7,-5-4-9,4 5-1,-3-9-2,-1-1 1,-1-3 2,1-2-6,-1 0-4,-3-5-11,0 2-21,2-2-17,-2-1-3,0 1-13,2 0-17,-2-4-17,0 0-23,0 4-35,0-4-40,-7 0-64,7 0-47,-7-4-51,-3 0-201,3 0-616,-3-4 273</inkml:trace>
  <inkml:trace contextRef="#ctx0" brushRef="#br0" timeOffset="269522.4251">21454 7543 96,'-3'-2'320,"3"2"-25,-7-2-33,7 2-25,0 0-14,0 0-17,0 0-9,13-10-12,4 8-10,7-5-14,1 2-18,13-3-13,3 4-15,-11-2-19,6 1-48,-8 2-49,-1-1-64,0 0-67,0-2-55,-2 2-231,0-2-452,-2 2 201</inkml:trace>
  <inkml:trace contextRef="#ctx0" brushRef="#br0" timeOffset="270375.297">22095 7270 260,'0'-7'270,"0"4"2,0-4-7,0 3-19,0 0-24,0 0-25,0 4-23,0 0-25,0 0-17,0 0-11,0 0-13,-1 22 4,-1-6-8,-2 4 0,1 6-3,-4 2 4,3-3-4,-4 4 4,3-3-11,-5 4 6,3-4-6,2 0 4,-1-6-3,3 5-11,-1-6-7,1-2-1,-1 0-6,1-9-15,0 3 3,1-4-5,0-1-3,1-1 7,-1-2-12,2 1 10,0-4 2,-1 6 8,1-6 3,-1 5 11,1-5 6,0 2 9,0-2 1,0 0 6,0 0 2,0 0-1,0 0-12,2-13-5,-2 5-18,3-10-7,-1-2-5,-1-5-7,0 0-5,4-3-7,-1 1 0,-2 2-6,1 0-1,0 1-5,2-2-3,-1 2 0,1 6-2,-2 1-10,1-1 5,-1 0-2,1 2 3,2 0-4,1 0-4,-3 3 0,2-2-3,1-2-1,4 3 0,-1 2-6,1-2 1,6 1-4,-4 2 9,5 3-4,-5 3-2,9-4 1,-9 6 4,1 3-4,-4 0-8,4 3-8,-4-1-3,-1 6-8,0 0 5,-2 3-4,-1 2-4,-2 0 9,-2 4-12,-2 1-7,-2 1 14,-3 5-10,-4-2-11,2-5-8,-4 4-1,0-6-5,-1 5 6,1-6-6,1-2-7,-2 0 17,2-2 1,-1 2 10,2-4 2,2-3 9,1 1-1,-1 0 2,3-2 10,0-3-2,1 2-1,-1-2 12,1 1-3,0 3-6,3-5 22,-3 2-20,3-2-4,-2 2 11,2-2 6,0 0-8,0 0 10,-2 2-5,2-2 7,0 0 8,0 0-3,0 0-7,0 0 1,0 0 5,0 0 3,0 0-4,0 0-2,0 0 17,0 0-14,0 0-11,0 0 11,14-6 3,-5 3-1,-1-2 3,6 2 3,-1-1-1,2 4 11,-3-2-9,3-1 4,5 1-8,-9-1-4,3 2 5,3 1-6,-3-2-1,1 5 7,-2-3 0,-1 1 1,-4 3-15,3 0 5,-2-3 4,-1 3-2,2 0 6,-6 3-4,6-2-1,-4 0-4,-2 2 7,2 0-3,-1 3 3,0-2 0,-3 2-2,3-2 9,-2 0-2,-1 2 1,-2-3 1,3 4 1,-3 2 3,-3-1 1,3 0-1,-1 2 0,-3-2 1,-1 1 5,3-6-4,0 3 5,-1 0-6,0-1 9,-1 0-10,0 2-2,1-4 1,-4 0 2,4 0 4,2-2-5,-5 0 8,5 0 1,-5-1-4,2 2 1,-3-2 4,4-1-4,0 1 5,-1-1-8,1 0-6,-4-1 3,0 2-4,0 1 9,0-3-4,-1-1-7,0 1 6,-2-2-4,1 3-13,-2-1 12,1 0-5,0-2 1,0 3 0,-1-3-7,2 1 4,-2 1 0,1-2 2,0 1-6,3 1-3,-1-1-11,2-2-18,-2 1-14,2-1-37,2 0-46,-2-2-45,2 2-54,0 1-82,1-3-85,-1-3-312,1 4-763,0-2 338</inkml:trace>
  <inkml:trace contextRef="#ctx0" brushRef="#br0" timeOffset="271132.7882">21440 7945 102,'-10'1'171,"3"0"-7,3 1-9,-2-2-6,6 0-3,-7 0-9,3-3-13,4 3-4,0 0-10,-6 4 1,6-4-13,0 0-2,0 0-3,0 0 24,0 0 17,13 1 12,1-1 1,10 1-2,-1-2-3,6 1-6,11-1 0,1 1-12,1 0-11,4-1 2,2-2-7,0 3-7,23-1-2,-21 2-3,18-2-14,-20-4-6,-2 5-20,23-2 0,-19 0 1,-7 1-7,-2-2 0,1 2-13,-1-1 2,1 1-1,-15-3 1,4 1-14,-3 0-2,-1 2 4,-2-3-5,-1-1-4,-4 3 5,-6-1 0,0 0-11,-5 3 0,-1-1 4,-4 1-6,1 0 1,-2 0-4,-3 0-8,5 0-19,-5 0-13,6 0-18,-6 0-17,0 0-25,0 0-27,0 0-26,0 0-29,-9 4-22,2-3-15,0 1-19,-1 0-13,-1 1-16,-5 0-173,-3-1-467,3 0 207</inkml:trace>
  <inkml:trace contextRef="#ctx0" brushRef="#br0" timeOffset="272117.2792">21522 8136 230,'-3'0'231,"3"0"-16,-5 3-11,5-3-15,0 0-14,0 0-14,-5 0-18,5 0-2,0 0 1,0 0 22,10 4 11,0-1 10,3-1-2,2 3-8,6-5-9,3 0-4,6 0 4,-2 0-15,11-2 3,-8 2-25,9 2-2,-1-4-7,3 2-17,2 0-9,-1 0-1,2-2-14,-3 1-29,-3 1 15,2-1-8,-3 1-9,-10-1-3,10-1-3,-10 1-10,-1-1 6,11 0-11,-14-1 5,1 0 0,-1 1-6,-4 1 9,-3-1-1,4-1 8,-7 2 1,0-1-3,0-1-7,-1 3 5,-3-2-6,-2 0-2,1 0-7,-1 0 2,-1 1 0,-2-2 2,0 3-7,-5 0-1,8 0 1,-5 0-2,-3 0-8,6-3 2,-6 3 3,7-1-2,-7 1 0,4-1-4,-4 1-3,0 0 1,6 0-3,-6 0 0,0 0-3,0 0 2,0 0 1,0 0 1,0 0-8,0 0 8,0 0 0,4 0 0,-4 0-3,0 0 5,0 0-6,0 0-2,0 0 3,0 0-5,0 0 11,0 0-2,0 0-4,0 0 6,0 0 1,0 0 0,0 0-12,0 0 11,0 0 0,0 0-1,0 0 3,0 0-1,0 0 2,0 0-8,0 0 6,0 0-2,0 0 2,0 0-6,0 0 2,0 0 0,0 0-7,0 0 8,0 0-3,0 0 1,0 0 1,0 0-10,0 0 10,0 0-1,0 0 3,0 0-1,0 0 2,0 0-5,0 0 2,0 0 1,0 0 0,0 0-4,0 0 1,0 0 3,0 0-9,0 0 8,0 0-2,0 0-7,0 0 10,0 0-3,0 0 1,0 0 2,0 0-2,0 0-3,0 0 5,0 0-4,0 0 0,0 0-1,0 0-4,0 5 7,0-5-7,0 0 0,0 0 8,0 0-8,0 0 1,0 0 1,0 0-1,0 0-4,0 0 7,0 0 0,0 0 3,0 0-6,0 0 1,0 0-2,0 0 3,0 0 0,0 0 0,0 0-4,0 0 3,0 0 1,0 0-11,0 0 13,0 0-2,0 0 2,0 0-1,0 0 0,0 0 1,0 0-2,0 0-8,0 0 8,0 0 2,0 0 0,0 0 1,0 0 4,0 0-2,0 0 1,0 0 2,0 0 2,0 0 6,0 0-8,0 0 1,0 0 5,0 0-1,0 0 1,0 0-1,0 0 9,0 0-14,0 0 6,0 0 1,0 0 0,0 0-1,0 0-1,0 0 1,0 0-3,0 0-7,0 0 8,0 0-2,0 0-5,0 0 0,0 0 0,0 0 6,0 0-2,0 0-5,0 0-4,0 0-3,0 0 0,0 0-8,0 0-21,0 0-16,0 0-38,-4-11-59,1 7-44,0-2-36,3-1-33,-4-1-45,-3-2-34,0 1-34,0-2-280,1 2-705,-1-5 313</inkml:trace>
  <inkml:trace contextRef="#ctx0" brushRef="#br0" timeOffset="277281.4646">14917 5920 25,'-1'-3'222,"1"3"-5,-3-4-7,3 4-12,0-5-7,0 5-13,0 0-16,0 0-11,0 0-11,0-5-22,0 5-7,0 0-16,0 0-12,0 0-10,0 0-15,0 0 1,-3 17-9,3-11-4,3 2-4,-3 4-3,3-2-1,-2 3-3,-1-4-3,3 4 2,-3-2 9,3-4-4,-2 3 4,-1-4 4,3 0 6,-3-3 5,0 1 12,0-4 10,4 3 11,-1-2 17,-3-1 14,0 0 4,7-1-4,0-4-19,5-5 0,7 0-13,0-4-6,1-5-8,5 0-18,-2-1-9,0-4-26,9-1-30,-9 4-21,0-5-39,7-4-25,-12 8-31,3-2-34,-2 2-48,1 2-59,-2 2-278,-6 5-588,0 2 261</inkml:trace>
  <inkml:trace contextRef="#ctx0" brushRef="#br0" timeOffset="277948.216">15683 5820 145,'0'0'216,"-1"-7"-6,1 3-7,0 4-6,-1-5-8,1 5-9,0 0-8,0-3-15,0 3-10,0 0-10,0 0-17,0-5-13,0 5-11,0 0-14,0 0-11,0 0-9,0 0-5,0 0-9,0 0-3,-2 13-4,2-9-3,0 3 0,3 1 2,-2 1 1,-1-4-1,1 6-2,1-5-4,-2 4 0,2-4-2,-1 1 5,1-1-5,-2-2 4,2 4 4,-1-5 2,0 1 1,0-1 10,2 1 6,-2-1 0,-1-3 12,0 3 11,0-3-13,3 4-5,-3-4 20,0 0 4,0 0 9,3 1 10,-3-1-1,0 0 4,11-5-1,-1 0-9,4-5-15,7-2 4,-1-2-22,5-3-15,-1-3 7,0-1-9,0 1-23,7-7-9,-11 6-9,2 0-14,-2 0-18,0 1-14,-6 2-22,0 4-16,-3 1-13,-5 6-10,1 2-11,-3-2-35,1 6-38,-3-3-47,1 0-52,1 4-31,-4 0-242,0 0-599,0 0 266</inkml:trace>
  <inkml:trace contextRef="#ctx0" brushRef="#br0" timeOffset="280577.8521">16230 7206 77,'0'0'148,"0"0"-16,0 0-8,0 8-6,0-3-4,-3 0 2,6 0-3,-6 2-6,7 3-5,-4 1 2,2-1-12,-1 0 0,-1-5 2,3 3-6,-3-2-4,2-2-5,0 3-1,0-1-3,-1-2 2,0 1 1,3-3 3,-2 2 8,-2-1 5,0-3 4,4 3 3,-2-2 9,-2-1 5,5 1 8,1-2-2,2-2-4,5-6-11,8 1-14,3-7-10,12-6-2,-3-1-11,5 1-27,3-8-34,-3 1-40,4-6-39,-2 6-35,-1 4-38,-1 2-54,-4-2-30,-7 10-54,-6-1-145,-1 3-462,-7 2 204</inkml:trace>
  <inkml:trace contextRef="#ctx0" brushRef="#br0" timeOffset="281691.9933">17196 8262 129,'0'-5'248,"0"2"-8,-4 0-11,4 3-22,0 0-22,-3-5-13,3 5-20,0-3-19,0 3-13,0 0-16,0 0-9,0 0-14,0 0-8,-7 8-8,7-8-6,4 7-3,-1 0-8,-3 2-4,3-3-5,1 3 2,-4-4-4,4 2 3,-2 0-4,-1 0 0,3-2 3,-4-1 1,3 0-6,0 0 4,-3 0-1,0-4 4,4 6 1,-2-4 3,-2-2-1,3 2 11,2-2 5,-5 0 4,13-5 4,-1 1 1,8-5-10,4-5-1,11-6-5,2-2-9,0-4-2,1-1 0,1 2-6,-1-4-5,0 4 0,-5-1-6,-7 9-3,-2-1-4,-4 0 3,1 6-5,-4-2 3,-4 2-8,-2 3-2,-1 1 9,-4 4-13,-1 0 4,0 0-2,-3 0 11,2 3-13,1-2 5,-3 0-6,1 1 2,-3 2-2,3-2-1,-3 2 4,0 0 1,4-2-4,-4 2-7,0 0 17,0 0-12,3-3 4,-3 3-3,0 0-4,3-2 2,-3 2-3,0 0-4,0 0 0,0 0-3,0 0-5,0 0-6,0 0-14,0 0 1,0 0-9,0 0-6,0 0-6,0 0-10,0 0-10,0 0-13,0 0-16,0 0-10,0 0-12,1-5-20,-1 5-13,0 0-9,3-2-20,-3 2-15,7-2-185,-4 0-418,1 1 184</inkml:trace>
  <inkml:trace contextRef="#ctx0" brushRef="#br0" timeOffset="288750.6621">17868 9864 15,'0'-3'151,"0"3"3,3-4-9,-2-1-17,-1 5-1,3-5-13,0 2 2,-2-1-2,2-1 4,0 0 0,-2-3 1,2 4-1,-1-4-1,2 1-6,-3 2-2,2-4-3,-3 2 2,3 1-3,-3-1 1,1 2-1,-2-2-10,0 3-5,2-1 1,-4 1-7,3 4-10,-3-5-4,0 2-2,1 0-15,2 3-2,-8 0-15,0 3 1,0 1-7,-2 5-4,-3 2-3,-1 7 0,-3 5-7,3 3 7,0-3-6,-1 8 1,5 0 1,1 0-10,1-3 7,2 1 0,3-1 6,2-3-10,2-7-7,1 0-2,3 8-4,0-9 2,3-5-11,2 0 1,3-4-15,2-4-3,8-3-17,3-4-10,1-2-19,11-12-24,-5-6-19,-8 6-12,7-9-8,2 1-1,-13 3-1,9-12 20,-10 14 2,-1-4 8,-2-3 19,0 1 14,0 2-2,-3-5 10,-1-1 14,-2 0 20,-4 4 20,0 2 16,-2 5 27,-3 0 5,1 5 18,-5 2 10,4 0 12,-4 4 1,1 3-2,0 0 0,-2 3-7,3 2-14,-13 7-2,3 4-6,-4 7-4,0 6-3,-3 6-5,3-4-2,0 3 1,-1 3-3,3-3-6,1 0 3,4-1-5,2-1 1,0-12-5,5 1-2,-3-1-5,3-3 3,3-4-4,-1-1 2,2 0 6,0-4-3,3-2-1,4 1-3,1-8-3,0-5 5,2-1 0,3-6-1,-3 1-3,3-2-8,-5 0 7,-4 3 1,0-1 1,1-5-2,-4 4 5,1 1 7,-2-2 4,1 2 10,-3 9 8,-1-2 14,1 3-1,0 0-11,-1 4-13,-1-2-4,0 5-5,1-2-6,-1 2-7,0 0-3,0 0 3,-1 19 2,0-8-7,-1-1 5,2 4-5,0 0 2,0-1-3,2 1-6,-1-4-9,4 2-17,-3 0-7,2-5-13,2 5-3,1-3-18,3 3-10,0-7-12,4-2-18,1-1-16,-1-6-13,7 1-16,-1-5-20,-1-4-4,-1 2 3,-4 2 5,-1-7-103,2 0-297,-4 1 132,-1-2 1156,-3-1-781,0-5 33,-1 4 14,-2-2 35,-4 2 23,3 1 23,0 1 27,-3 1 30,0 7 9,0 3-1,0-1-15,0 1-16,1 4-18,-1 1-9,0 0-2,0 0-11,0 15-2,-4-1-3,1 5 0,0 2-1,-1 4 0,1 0-7,3 1-4,-4-9-1,3 1 2,-1-2-12,2-4-2,-3 0-2,3-4 7,0-6-2,-1 5 8,2-2 13,-1-2 15,0-3 20,0 0 15,0 0 4,0 0-10,0 0-8,6-17 0,1 0-13,0 0-11,0-9 1,2 4-15,0-1-16,1 1 12,0 8-10,-4 0-3,1 2-1,-4 3-5,2 1-6,2 4-1,-1-1-5,-2 2-7,1 1 0,0 1-7,-5 1 12,11 3-13,-8 4 3,4-2 2,0 5-5,-2 1-2,3 2-2,-4 1-10,-1 3-28,4 2-25,-3-4-28,-4 0-37,3 2-25,-2 2-44,2-7-27,-3 1-15,3-4-199,-3-1-479,0-3 212</inkml:trace>
  <inkml:trace contextRef="#ctx0" brushRef="#br0" timeOffset="289463.6817">18830 9619 48,'3'-8'280,"1"2"-28,-4 0-23,0 2-21,3 2-25,-2-1-23,-1 3-20,0 0-5,3 15-2,-3 2-3,0 0-9,-3 3-12,-1 3-7,4-6-10,-7 10-10,4-9-6,2-1-6,-2-6-5,0 3-1,2-2 4,-2-7 5,3 2 16,-3-2 9,3-2 18,0 1 20,0-4 15,-3 5 3,3-5-13,0 0-11,3-16-12,-3 6-20,7-8-8,-4 0-11,8-7 2,-2 3-24,1-2 0,2 3-12,-5 7 4,3 1-11,-3 3-7,0 3-7,0 2-7,0 0 12,0 1-19,0 4-8,1 1 0,-3 2-9,2 0 4,-4 6-10,2 2 2,1 6-1,-2 0-20,-1 1-29,-3 9-32,-3 0-37,2-3-39,-2 4-37,-4-2-38,7-8-34,-4 2-14,4-8-227,0-2-561,4 2 248</inkml:trace>
  <inkml:trace contextRef="#ctx0" brushRef="#br0" timeOffset="289522.7382">19206 9602 204,'1'-9'334,"1"2"-35,-4 2-23,1 2-15,1 3-22,0 0-28,-10 8-15,5 1-17,-4 7-21,-1 6-16,-1 4-11,1-2-11,-1 7-19,2-6-4,3-2-10,1-4-2,2-1-10,2 0-8,2-3-7,2-3-6,0 4 5,1-10-6,3 1-2,0-2 0,1-2-10,2-2 1,-2-2 2,2-4-5,2-3 10,-2 0 4,0-5 4,1-2 6,-1 1-1,-3-3-10,0-1 13,-4-1 2,1-1-3,-3-5-2,-1 10 3,-1-4-15,-3 2-4,0 2-7,1 4-11,-4 2-9,1 1-12,-1 0-26,-1 2-33,-1 2-32,2 4-21,-4 0-22,1 3-18,0-1-25,-1 3-27,1 0-23,0 1-28,3 0-20,0 1-21,0 1-158,3-3-484,1 0 214</inkml:trace>
  <inkml:trace contextRef="#ctx0" brushRef="#br0" timeOffset="290153.0641">19416 9364 93,'0'-18'323,"-1"8"-2,0-2-9,1 5-11,-2 0-37,2 1-29,0 4-29,0 2-26,0 0-17,2 14-12,-1 6-19,0 5-8,-1 8-18,0 16-10,-6-1-8,0 1-10,3-1-16,-2-12-1,0-2-6,0 0 1,0 10-11,-1-18-12,3-1 6,1-6-1,0 0-13,-1-9 3,2 2-3,0-3-22,1-1-7,0-1-9,1-4-4,-1 1 0,3-1-3,-3-3 3,8 0-19,1-3 1,1 1-25,2-9-27,-1 5-32,3-4-18,1-1-36,0 1-10,-1-5-28,0 3-14,-1 3-157,-3-2-414,0-4 184</inkml:trace>
  <inkml:trace contextRef="#ctx0" brushRef="#br0" timeOffset="290210.0872">19414 9615 267,'-4'-1'295,"4"1"-29,-4-3-19,4 3-22,-2-4-18,2 4-23,11-10-15,1 1-21,2-1-11,4-2-20,1 1-9,1 0-11,-1-1-32,1 7-32,1-4-42,-1 1-53,0 1-42,2 2-41,2 1-37,-1 4-163,4-1-372,-4 1 166</inkml:trace>
  <inkml:trace contextRef="#ctx0" brushRef="#br0" timeOffset="290922.2473">20206 9276 42,'2'-20'206,"-1"3"-3,1 6 0,0 1-6,-2 1-21,0 3-15,0 0-19,0 2-21,0 4-13,0 0-13,0 0 1,-1 27 3,-2 0 2,-1 4-7,0 5-4,-1 11-2,-2 3-3,3-3 16,-3 3-9,0-3 2,0-3-7,1-10-3,2-2-3,-3 0 4,0-1-4,3-2-4,-2-5 4,1-1-4,0-6-2,4-1-5,-2-4-2,0-1-5,-1-5 6,4 2 7,-3-1 11,3-5 19,-4 5-9,4-7 16,0 3 8,0-3 7,0 0 3,0 0-1,0 0 7,0 0-10,0 0-11,4-15-16,-1 2-12,1-1-8,-4-5-7,7 4-12,-2-2-3,-1 4-4,0-3-10,0-1-2,5 3-6,-5 2-1,4-2-9,-5 4-2,4 3-5,-1-1-5,1-1-8,0 6 9,3-1-19,-2 2 8,2 2-6,-1 2 2,0 2-2,4 2-12,-2 4 10,-1-2-1,3 5-5,-5-1 4,-1 2 0,-1-1 1,-2-1-4,-1 5 2,-4 1-2,1 8 6,-6-10 3,0 1-10,-5 2-1,-3-4 0,1-1-3,-6 1 2,0-4 1,1 2 2,-1-5-22,4-2 7,1-1-19,-3-2-4,3 0-18,1 3-6,5-6-22,1 0-31,1 0-25,-1-4-22,3 2-35,1-1-39,3-2-36,2-2-10,3-8-9,4 3-20,-1-2-200,2-2-562,6-2 249</inkml:trace>
  <inkml:trace contextRef="#ctx0" brushRef="#br0" timeOffset="290984.2672">20358 9593 79,'2'-3'182,"-1"0"-30,-1 3-7,0 0-16,4-1-17,-4 1-8,0 0-11,0 0-12,5 7 2,-3-3 10,0-1-4,-1 1 0,4-1-4,-1 2 2,1 0-6,1 0 2,1 0 5,1-1 5,2-2 5,-3-2 4,3-1-1,4-2 8,-4-1 2,0-2 4,4-2 1,0 0 2,-2-2-5,-3 0 5,3 0-2,-6 1 4,0 1 2,0-4 7,-2 5 5,0-2-4,-1 2-8,-1-1-5,-1 4-10,-2-1-15,1 5-14,-2-8-4,-2 6-21,-2 2 0,6 0-19,-17 9 1,5-1-6,-9 9 0,2 2-1,1 3 7,1-3-28,3 0 15,6-2-5,0-2-11,0 4-4,5-2-18,-1-2 14,4 1-15,4-4-16,3 1-8,0 0-18,3 0-13,3-4-16,8-4-22,0 0-36,3-4-40,1-2-62,4-6-63,-3-2-258,1-2-616,0 1 273</inkml:trace>
  <inkml:trace contextRef="#ctx0" brushRef="#br0" timeOffset="291645.8866">21278 9622 101,'6'-3'200,"-2"-2"0,3 1 0,-4-4-7,4 0-8,-4 0-6,2 0-3,-3-1-8,-1-1-8,-1-2 3,0 3-18,0-1-4,-3 0-9,3 1-15,-7-1-10,3 0-8,-3 5-6,0-2-14,1 2-9,-4 2-13,-1 3-1,-3 3-8,-8 8-4,1 2-5,-1 6-3,1 4 1,1 0-4,2 1 0,0-2 0,2 3-5,-1 1 1,8-6-1,3-1 1,0-2-1,5 0 0,0-5 3,2 0-3,2-1-2,2-3 4,1 0 6,8-1 6,-3-5-6,2-2 2,8-7-4,2-3-8,-1 0-3,-1-7 4,3-2-4,-3-4-7,2-4 4,-5 2 0,5-12-6,-2-3-8,-7 8 6,0-12-1,-5 9-3,-1-11 2,2-1 5,-6 13-1,0 1 12,-3 4 10,1 4 6,-2 6 11,0 8 11,0-1-1,0 1 3,-2 4-10,2 2-20,-1-2-17,1 4 9,0 3-4,-4 15-9,1 0 1,-4 10 2,2 5 6,-2 4-7,1 12-4,-1 2 2,1-13 1,1 10-15,3-11 5,1 2 10,-1-6-13,4 0 4,-1-2-3,1-2 8,2-2-2,-3-4 6,2-6-11,1-2-34,0-2-33,-1 0-12,2-3-23,2 0-12,-2-2-8,2-3-37,0-2-32,4-4-44,2-6-34,0 0-15,1-8-17,0-5-183,-7 1-518,3-1 229</inkml:trace>
  <inkml:trace contextRef="#ctx0" brushRef="#br0" timeOffset="292425.5399">21494 9561 723,'4'-9'93,"-3"1"30,2 2 13,-1-1-6,0 4-15,-2 0-6,3 0-10,-3-1-8,0 4-5,2-3-10,-2 3-2,0 0 14,4 12 1,-3-8-5,2 2-10,0-3 16,0 4 1,-1-3-2,3 1-4,-2 0 2,2-2 3,1-2-1,-1 0 7,5 1 0,0-4 1,-3 1-2,7-3 0,-4 0 16,-3-2-10,3 2-4,3-8 1,-5 4-15,-2-6 11,2 1-7,-1-1-1,-1-3-2,-2 3-15,0 2-5,-4 0-9,0 1-5,-2 2 7,2 3-28,-6-2-5,2 5-2,-3 2-14,0 1 10,-6 4-9,0 5-6,-4 4 13,-1 4-11,3 1 1,-1 0-5,6-2-1,3 0 3,-4 6 14,4-4-14,2-1-7,3 0-2,2-2-9,1-3 10,0-1-2,4 0-10,-1-1 17,2-1-10,2-1 11,2-3 1,-3 1 3,8-6-1,-2 0-5,4-5 18,4-2-13,2-5-1,-1-1 2,-1-1-2,1-7-1,0 0 9,-2-4-7,-2 3 11,0-4-17,-2-1-20,-1 4 8,-2 2 12,-9 3-23,2 2-3,-3 0 5,-2 3-3,-1 8-7,-1-2-3,-1 0 0,-3 3 1,1 3-4,4 1 5,-15 5 0,8 2 2,0 1-2,0 6 10,0-4 3,4 6 3,2 2-3,1 0 5,7 6-4,-1-8 4,4 7-2,-1 0 8,1-6 1,2 4 0,-4-4-5,2-1-17,-2-3-8,-1 1-8,-2-3-2,0-4-3,-3-2 5,1 4-1,-1-3 6,1-4 9,-3 2 7,3-4 2,1 3 2,-4-3-3,0 0-17,4-8-18,3 1-14,-4-5 2,4-5-3,7-7 2,-4-3 2,0-2 8,1 6 5,1-5 10,-3 7 10,3-1 11,-1 0 19,-5 8 26,-1 3 20,-1 5 16,1-1 9,-2 2 3,-1-2-6,0 6-4,-1-1-17,-1 2-4,0 0-5,0 0 6,1 12 28,-1-2-1,-1 4-1,2 3-2,-1 3-3,0-1 1,3 2 0,0-3 0,1 2 1,-1-3-6,0 1-3,1-3-6,3-1 14,0 0-14,-1-1-5,1-5 3,0 0-15,4-2 2,-2-2 7,1-3-3,0 1-7,2-5 8,1 1-12,-3-3-19,0-6-21,2 0-18,-1-4-39,-5-1-27,4-6-24,-3-2-32,-3-3-23,-4 3-20,0-5-16,0 3 5,-3 1 2,2 6 14,-2-3 19,-1 7 14,1-1 13,-2 1 18,0 3 11,-2-1 8,1 5 12,1-2 14,-1 3-6,2-1 0,1 3 11,1 0 2,-3-2 2,3 3 5,0-1-5,-1 2 10,3 1 1,0 2 2,0 0 6,0 0 8,0 0 13,0 0-7,0 0-53,0 0-105,0 0 46</inkml:trace>
  <inkml:trace contextRef="#ctx0" brushRef="#br0" timeOffset="293083.0086">22223 9220 250,'0'-5'297,"-3"1"-2,3 4-6,3-3-18,-3 3-23,0 0-26,0 0-26,-3-5-26,3 5-38,0 0-53,0 0-42,0 0-46,0 0-27,0 0-32,0 0-42,6 8-42,-2-1-201,-1-4-380,-3 2 169</inkml:trace>
  <inkml:trace contextRef="#ctx0" brushRef="#br0" timeOffset="293161.0709">22256 9414 222,'-6'-3'255,"6"1"-35,0 2-16,0 0-24,-2 9-9,4 1-12,2 7-9,3 7-5,-4 3-4,6 4-12,-2-2-7,-2-2-8,4 0-6,-4-3-4,1 1-6,-2-7-2,0-2-4,1-8-4,-4 5-6,0-8 4,2 2 27,-2-2 11,-1-1 26,1 0 12,-1-4 20,4 1 16,-4-1-3,1 3-14,-1-3-18,6-17-13,1 1-16,1-9-16,2-1-17,0-1 4,4-2-20,-4 0-9,4 2-8,0 5-9,-7 5-9,0 2-5,1 6-5,-3-1 2,-1 2-14,-1 3-16,1 1-36,-2 0-26,-1 3-23,-1 1-11,0 0-29,13 10-36,-8 0-20,1 6-69,-1 0-70,5 2-78,-7-1-274,3-1-713,0-5 317</inkml:trace>
  <inkml:trace contextRef="#ctx0" brushRef="#br0" timeOffset="293874.9767">22614 9523 90,'0'-6'422,"-2"2"-38,2 4-32,0 0-31,0-7-29,0 7-26,0 0-26,1-3-24,-1 3-23,5-2-21,-5 2-15,12 7-8,-2-5-10,6 1-6,5 2 4,1 0-41,-1 0-1,2-5-8,-2 2-10,-5-2-9,-1-2 1,-1 0-7,0-1-6,-4 1-6,-1-2 6,-2-3-12,1 3 4,-1-3-4,-3-4-2,-1 0-10,-3 3 1,0-4 8,-3 3 1,3 1-9,-4-1-8,-3 4-4,0-1 2,-1 4-10,-5 0 0,0 4-1,-4 3-7,-2 3 2,-2 4 1,2 2 1,2 3-1,6-2-1,-4 2-3,3 4 9,5-6-6,3 8 0,2-6 6,5 0-2,4-1-3,0 1-1,10 0 0,3-1 11,1-4-3,3 1-5,3-6 1,1-5-5,12 0-1,-11-4-4,11 0-1,-3-3-7,-10-5 9,-1 1-10,-1-5 6,2-2 11,-3 1-26,-3-3 16,-3 1 2,-2-6-3,-1 0 4,-6 8-16,-1-2 16,-1 3-1,-3-1-3,-4 4-3,-4 2 1,1 0 3,-4 1-25,0 4 13,-7 3 2,-7 4-1,1 4-4,-1 4 4,0 1 13,3 4-11,0 0-1,6-2 3,-5 2 5,7 0 5,2-2-10,2 0 4,2-2 5,3 3-2,1-4 3,1 0 5,3-4 4,2 3 2,1-3 4,4-3-6,1-3 4,3-1-6,2-2 8,1-7-6,3-5 1,-1 0-5,-2-3-1,2-2 6,-4-6-7,-1-1-3,3-3 3,-1-12 0,-8 9 0,8-11-13,-9 12 12,-1-4 11,3-11-8,-7 15-4,1-2 6,-3 8 14,2 5 7,-3 3 15,0 8-3,0-1-8,0 3-7,0 1-6,-1 1-8,1 5-3,0 0 1,0 0-1,-13 29-6,6-1 4,0 4 0,-3 13 4,3 1-6,-1 0 0,5-12 0,-2 1-1,4-2 6,1-4-7,0 8-8,0-6 10,3-2 2,-3-3 0,3-7 1,0-1 2,1-2-7,0-3 9,-1-6 0,4 5 0,0-4-4,0-2 9,-1-1-1,1-3 0,1 3-5,-1-6 7,1 1 1,1-1-8,1-4-5,-1 3-12,-1-2-11,3-4-16,-4 3-19,3 0-29,-3-2-31,0-1-52,0 2-39,-1 0-69,-2-3-58,5 4-91,-5-2-235,0 2-708,3-2 313</inkml:trace>
  <inkml:trace contextRef="#ctx0" brushRef="#br0" timeOffset="294600.6509">23854 9334 28,'7'-15'200,"-4"1"-12,3-1-2,-5-1-20,6-4-1,-7 2-9,3-8-9,0-1 5,-5 2 4,1 7 0,1-1 2,-3 4-2,-1 3-1,4 3-9,-3 1-11,2 0-19,-2 2-10,3 3-24,-3-1-14,3 4 2,0 0-12,-10 15-7,3 1-6,-5 17-2,-2 12-5,-1 4 1,3 1-1,-1 1-9,3 6 2,-1-1 4,1 2-3,0 0-3,3-5 3,0-2 7,0-2-12,4 2 12,-2-4-11,2 1 3,0-13-8,0 9-1,0-8-3,-1-6 0,4 3-4,-5-5-1,0-1-2,5-2 0,0-1 0,0-9-3,-4-1-16,4-1-30,0-4-37,-3-3-39,3 0-29,-4-4-90,1 1-286,3-3-562,0 0 249</inkml:trace>
  <inkml:trace contextRef="#ctx0" brushRef="#br0" timeOffset="295284.905">23643 9685 6,'4'-17'303,"-1"2"-32,3-2-22,-1 0-10,5 1-1,0 1-16,-1 3-7,3-3-23,8 3-20,0 3-10,2 1-18,-1 7-12,5 2-11,-5 5-7,4 3-17,-4 4-13,-4 0-6,0 4-12,-1 3 2,-4-2-14,-5-2-4,0 0-11,-2 0-2,-1-4-6,-3-1 0,-1 1-3,2-2-9,-4-3 10,2-2 12,0 1 21,0-2 24,0-4 0,-1 2 19,1-2-18,0 0-1,-5-10-11,4-1-9,-2-4 10,5-5-21,-1-9-7,3 0 0,1-3-14,0 1 3,5 1-2,-1 1 0,0 6-7,-2-2 2,-1 11-1,1-1 0,0 2-16,0 5 3,0 0-21,2 2-8,-1 3-41,2 3-31,-2 0-36,2 3-22,3 3-33,0 2-37,0 1-43,0 2-39,-1 1-262,0-1-602,-2 2 267</inkml:trace>
  <inkml:trace contextRef="#ctx0" brushRef="#br0" timeOffset="296009.5555">24264 9528 43,'2'-2'240,"-2"2"-17,0-8-4,-2 4 16,2 4 3,-1-4 9,1 4-16,-3-4-20,3 4-23,-1-3-25,1 3-19,0 0-11,0 0-24,0 0-10,0 0-10,-11 15-7,6-5-3,-2 6-14,0-1-8,1 0-4,1 1-4,2-2-11,0 1 7,3-1-11,3-1 1,1 1-6,-2-1 2,2-3-5,0 1 7,3-4-3,0 2-6,2-5-10,0 1 9,1 0-3,-3-3 0,-1 0 2,2-2 3,-1 0-9,-1 0 2,0-2 3,-1-3-1,2-2-1,-7-3-9,3-1 13,-1-2-10,-1 1-3,-2-5 2,-1-2-2,2 1-5,-3-8 5,1 2-6,0 4 9,-1 2 6,3 0-3,2 1 12,1 1-7,-1 3-2,1-1-11,4-1 4,0 5 1,0 1-5,3 1 6,2-1-3,-1 9-10,-1 0 0,5 2 4,-1 5 6,2 2-19,-4 4 42,1 7-1,-2 1 4,-1 1-3,-3-4 11,-3 1-9,-1 0-7,0 0-4,1 1 12,-4-1-1,0-2-2,-2-3-9,0-6 15,-1 2-15,3-4 17,0 2 3,0-5 0,-3 2 39,3-3 13,0-2 5,0 0-4,0 0-6,0 0-10,-4-10-3,4 3-9,0-5-3,0-8-13,0-5-2,4-1-7,4-5-4,0 6-5,3-3-1,2 5-7,-3 1-3,-2 5-5,2 3-4,1 2 1,-4 3-8,-7 9-4,17-10 1,-17 10-3,21-5-6,-21 5 0,0 0-2,29 17 2,-20-5-1,1 3 3,-3-1-4,0 4 3,0 0 3,-4 10-2,0-9-4,-3 0 1,0-4-2,0-15 3,0 24-1,0-24 2,-4 16 2,4-16 2,0 0-4,-3 14 7,3-14 1,0 0 6,0 0-4,0 0 6,0 0 1,0 0-5,0 0 5,0 0 1,-13-55-2,16 37-3,1-11-3,5 1 3,2-3-6,2 7-3,1 3 4,0 1-3,2-1-5,0 1-3,-4 10 4,-4 5-2,-8 5-1,23-7-4,-23 7 0,22 2-5,-22-2-3,27 17 2,-17-2-1,1-1 0,-4 3 6,-1 1-3,-1 5 1,-2-3-1,-2 4-5,-1 2-28,-5-7-38,1-1-36,-3 7-48,-2 0-42,2-7-37,-7 1-64,8-4-67,-1 1-32,0-6-221,7-10-681,-4 14 301</inkml:trace>
  <inkml:trace contextRef="#ctx0" brushRef="#br0" timeOffset="296073.6313">25184 9317 121,'4'-15'345,"-1"3"-1,-3 12 23,4-24 4,-4 24-15,3-17-28,-3 17-28,0 0-36,3-13-26,-3 13-34,0 0-18,0 0-20,0 0-22,0 0-13,0 0-38,0 0 6,0 0-13,0 0-5,0 0-6,0 0-2,0 0-15,0 0-5,-54 32-9,45-17 0,0 0-13,-1-3 1,2 5-4,0-1 2,3 0-4,1 0-11,0 1 8,4-17 2,-3 26 7,4-9-10,1-2 5,2 4-3,0-2-10,3-2 2,2 2 2,6 0-2,-8-3-4,4 1 2,0-3 11,-2 0-11,5 0-5,-7-1-5,-7-11 3,10 14-7,-10-14 4,8 11 3,-8-11-16,0 0 11,6 17 2,-6-17-5,0 15 18,0-15 7,-17 24 4,0-10 1,-3-1-6,2 0-3,-1-2 0,-2-1-6,-1-3-3,1 4-11,0-5-32,4-1-42,-4 2-59,1-5-53,3 2-64,-4-3-71,21-1-86,-36-1-231,36 1-691,-30-6 306</inkml:trace>
  <inkml:trace contextRef="#ctx0" brushRef="#br0" timeOffset="298055.3434">18695 10524 50,'0'-13'205,"-3"3"-5,3 4-10,3 0-25,-3 0-18,0 4-20,0 2-23,-3-5-12,3 5-7,0 0-10,-4 24-3,1-8-5,-4 7 1,3 3-13,-2 1-3,5 2 3,-1-12-12,1 0-1,2 0-5,-1 1-2,3-5 1,-3-2-3,6 2-3,-2-3-1,0 0 1,2-5-2,2-1 1,-1 1 0,3-2 5,4-5-3,0-3 4,0 2 1,1-7-6,4-2 7,1-2 5,-6-3 2,4 2 9,-2-3 5,-3-3-5,-5 4 2,3-6 7,-4 1 2,0 5-3,-3 0 10,1 6-13,-2 2 47,-1-3-1,-2 8-17,2-1-17,-1 0-10,-1 5-15,0 0-6,0 0-8,0 0 3,-8 19-2,3-4-5,0 9 6,-1-7-21,2 2 7,1 5-6,2-9 2,1 2-4,0-3-1,0-4-7,3 3 3,-2-4 5,3 1-10,-1-3 7,4 2 0,-1-4-3,1 0-2,1-1 4,-1-3 3,3-1-2,0 0 0,1-4-4,-1-1 4,3-3 0,2 0-2,-5-2 3,0 1 7,0-3-9,1 0-2,3-7 2,-7 3-7,5-6 7,-5 4 0,0-7 1,-2 2-2,2-1-1,-7 7-3,1 0 9,1 2-7,-2 1-5,3 2 8,-6 2-5,1 1 2,1 4-2,1-2 6,0 3-17,-2 1-2,2 3-13,-2-4 6,2 4 1,0 0 3,0 12-1,2-2 1,0 2-1,1 0 2,0 3 5,4 0 1,0 1-2,4 6 2,-1-4 3,-3-3 7,3-1-10,0 2 5,1-1-1,-4 0 0,-2-6-7,0 3 8,0-5 2,-3 0-2,1-2 1,0 7 1,-3-7-9,3-1 4,-3 1 5,0-2-7,-2 3 10,1-4-7,-5 0 2,1 3 2,-2-1 0,-2-1-1,-1 0-7,0-3-19,-4 1-17,0 0-22,0-1-25,-3 0-31,0 1-32,1-1-21,7-1-22,-2-1-50,2 1-193,2-2-474,2-1 209</inkml:trace>
  <inkml:trace contextRef="#ctx0" brushRef="#br0" timeOffset="298801.4019">19451 10404 40,'0'0'238,"0"0"-16,-10 10-16,3-4-7,0 3-11,0 2-17,-3 1-18,4 0-11,3 0-12,0-4-10,1 3-16,1-1-4,1-1-12,1-4-4,2 2-11,1 0 3,2-4-9,1 1-3,2-1-4,0-2-4,1-2-2,0 0-4,3-5-1,2 1 13,-5-2 13,1-3 4,-2 1 11,-1-2 7,-1 1 8,-1-3 1,-2 3 1,-1 1 7,0 1-6,-3 2-6,0 1-13,-2 1-15,1 2-11,1 2-7,-10 1-9,-3 6-8,-1 4-1,-4 7-4,-3 6-15,1-1 11,3 0-11,0 4-11,5-5 1,3 1-1,4-6-8,2 0-10,1 3 3,4-8 2,2 5-1,2-7-4,5 1 10,1-3 0,8-3-8,2 1 10,0-7-1,6-4-5,-2-1-1,0-6 2,3-3 2,-3 1-3,5-11 3,-7 8 7,-1-3 6,-2-6-10,-3 0-2,0-3 0,4-14 10,-3 4 5,-9 6 7,-3-1 10,0 2 7,0 2 15,-2 5 13,-3 9 10,-2 0 2,0 7-7,0 2-10,0 2-14,0 0-10,0 5-14,0 0-4,0 0 3,-8 21 5,-2 4-12,0 4 1,0 4-10,-1-1 11,-2 11-11,6-9 3,-4-2-4,4 2 0,4-6-29,3 2-21,0 0-27,2-4-36,3-1-24,2-7-31,0-1-28,3-1-27,0-4-22,11-1 3,-5-7-20,5-5-7,1 2-23,0-3-189,-3-2-512,2-5 227</inkml:trace>
  <inkml:trace contextRef="#ctx0" brushRef="#br0" timeOffset="299528.6597">19998 10638 383,'8'-16'109,"-4"-1"26,1 6 32,-4-1 16,2 2 0,-3 5 2,0-1 4,0 0-12,0 1-15,0 3-19,1-3-20,-1 5-10,2-7-14,-2 5-9,0 2-13,4-2-2,-4 2-8,7 0 1,-7 0-7,13 1-6,-3-2-1,6 1-9,-3-4 5,4 0 1,4-1 0,-1-3 1,2-1 9,-2 0 8,-6-1 10,0 1 11,-1-1 18,-1 1 15,-3-2 15,-3 2 5,-1 2 6,0-3-13,-4 4-11,0 1-14,2-1-12,-7 1-29,1 0-8,0 3-5,-4 2-12,-4 1-7,-6 5 5,-4 3-12,1 4-11,-1 4-16,0 0-2,6 4-11,-1-1-12,6-3-18,3-3-14,0 2-16,4 1-6,3-6 5,0 1 6,5-2-2,4 2 9,-3-7 6,12 2 2,-2-2 5,4-2 7,2-3-1,1-5 6,2-2 1,0-2 0,-1 4 5,-1-6 1,-1-4 5,-2 1 3,1-3-2,-2-6 6,-1 1 0,-3 0 5,2-3-2,-6-2 14,-1-2 4,-1 4 7,-2 2 10,-6 4 9,2 2-1,-3 6-11,0-2-3,-3 3 0,-1 5-5,1 0-10,-4 3-4,3 1 12,-6 3-14,3 3-1,-6 3-9,3 2 9,6 5 4,-3 1-4,4 2 4,3 0-5,5 8 7,0-3 0,6 4 4,-1-6-7,0-3 5,3 3 2,1-4-4,-7-3-6,4 2 8,-1-3 1,-3-5-11,-1 0 4,-2-1-8,0-1 10,-1-3-2,0 2-1,-3-3 1,1 5 6,-1-7 1,-1 3 18,-5 0-22,-2-1 2,-2 0 2,-5 0-15,-1 2-16,-1-4-20,-3-1-24,-2-1-31,6 2-31,-1-2-30,2-1-37,1 2-44,4-3-36,2 1-215,3-1-533,1-1 236</inkml:trace>
  <inkml:trace contextRef="#ctx0" brushRef="#br0" timeOffset="299599.7113">20871 10347 46,'3'-7'306,"0"-2"9,-2 1 0,-1 1-16,-1 0-20,-1 0-25,-2-1-30,1 2-21,0 0-23,-1 2-17,0-1-22,0 2-15,-3 1-18,0 2-1,-2 0-20,-1 3-11,2 4-5,-2-2-13,3 2 1,3 0-10,-2 2-4,2 3-2,1 1-11,0 1 3,3 1-6,0 1-3,6-2-4,1 0-3,0 2 3,0-1-3,4 0-4,-4-1-3,2 2 1,-1-3-2,-5-3-10,3 2 3,-2-3-9,-1 1-1,-2-1-4,-1-1 1,-1 3 2,-5-2 2,-1 0 1,-7 0-7,-6 2-6,-1-4-10,-3 3-6,0-4-9,2 1-11,-1-4-10,3 0-21,-1-1-19,7-1-34,-1-2-50,2-1-43,3 0-234,3 1-502,4-4 222</inkml:trace>
  <inkml:trace contextRef="#ctx0" brushRef="#br0" timeOffset="300306.6153">21254 10495 132,'3'-11'321,"1"1"14,-1 4-6,1 2-25,-4-1-31,0 1-30,4 0-29,-4 4-27,0 0-19,0 0-16,8 9-13,-4 0-14,0 6-17,3 2-4,-4 1-12,4-3-8,-3 2-6,2 0-9,-1 0-8,0-1 3,-1-3-9,-3-4-6,2 1 1,0-3 4,-2 0 23,2-3 14,-1 0 21,-1 1 13,-1-1 17,0-4 16,3 4 1,-3-4 7,0 0-7,0 0-15,11-11-15,-4 2-18,7-9-7,2-5-13,1-1-11,2 2-12,2 0-2,-4 1-9,3-3-7,-2 3-1,-1 4-13,0-2-5,-7 11-19,1-1-20,-4 1-22,-3 3-31,2-1-36,-2 1-46,-1 0-59,3 4-41,-5 1-16,-1 0-46,6 8-52,-2-5-54,-4 6-238,0-1-703,3 2 312</inkml:trace>
  <inkml:trace contextRef="#ctx0" brushRef="#br0" timeOffset="301037.5769">21878 10423 232,'7'-13'272,"-2"-4"1,-3-2 7,1 5-2,-2-2-12,-1 5-15,-1 0-25,1 3-24,-3-1-24,1 4-21,-3 2-16,0 3-16,-7 3-14,-6 11-9,-6 0-9,-8 10-3,-1 6-17,2 0 6,3 2-9,9-12-16,3 2 14,2 3-9,3-4-10,2-4-1,3-4 6,5 4-11,-2-7 0,6 2-3,-3-1-5,3-2 5,1 0-1,0-4-2,5-1 1,-2-3 0,6 4-16,1-10 9,0 0 0,-2-2-8,1-3 5,1-2-11,0 2 2,-4-3 5,3-2-2,-1-7-5,1 0 4,-2-1-3,-1 0-1,-4 5-13,-1 4 32,-2 1 14,0 2-14,-1 4 6,-2 3-2,2-2-10,0 2-15,-2 2 2,0 2-14,0 0 14,0 0-15,-12 18 3,7-3 5,-2 0-7,0 4-8,-2 3 4,2-3 3,7-2-4,-4 1 11,4 1-4,0-3-8,0 1 14,4-1 3,-1-4-9,1-1 3,3-4-7,1 4 2,0-7 4,5 5 0,2-6-6,-1-2-16,2-2 12,6-4 6,-1 0 5,-1-1-4,1-6-2,0-3 3,0-2-4,-1-2 0,-2-1 0,2 1 6,-3-6-1,0-2-5,-4-1-2,-2 5-3,-3-2 1,-5 8 8,1 2-15,-1 4-5,-3-1-4,0 1-1,-3 4-5,1 2-12,0 0-4,-2 3-16,4 2-13,-10 4-5,3 3 3,1-1-1,1 7-3,-1 2 5,6-1 13,3 3-2,1-2 4,0 2 4,3-2 6,0 0 3,2 1 5,-3 4 3,-1-6 7,1 1-6,-2-1 2,-1-2 5,0 3 0,-5-1 1,2-4 2,-1 7 4,1-5 4,-2-6-1,1 2 6,1-2-2,0-2 3,-3 4-13,3-4-10,0-1-18,0 3-8,0-6-7,3 7-1,-3-7 0,4 0 3,-4 0 1,10-6-10,-2 1 9,0 0 1,0-2 10,5-4 4,-3-1 4,2-3 4,2-4 10,-4 4 21,4-5 10,-1-2 16,1 0 16,-1-2 12,-2 5 12,-3 4 9,1 1 17,-2 4 8,1 1 14,-5 3-5,1 0-10,-1 3-12,0 0-17,-3 0-15,0 3-4,0 0 1,0 0-6,-1 16-5,1-4 5,-5 3-10,3-1-3,-3 1 2,2 1-5,1 1-5,0-5 4,2-1-5,-1 0 11,1 0-9,0-1-6,1-4 1,2 1-4,1 0 6,-1-4-25,4-1-24,0-1-35,0 0-44,2-1-39,2-4-55,3-1-52,0-2-243,0-3-545,3-4 242</inkml:trace>
  <inkml:trace contextRef="#ctx0" brushRef="#br0" timeOffset="301096.6184">22554 10226 1,'0'-7'191,"-4"2"-9,4-2-22,-2 5-17,1-1-27,-3 0-37,4 3-45,0 0-52,-10 11-130,7-2-161,-1-1 71</inkml:trace>
  <inkml:trace contextRef="#ctx0" brushRef="#br0" timeOffset="301811.0682">22764 10474 19,'4'-10'321,"-1"1"1,3-2-4,-1-3-4,-2 2-20,2 4-13,-2-4-22,-1 3-21,1 1-23,-3 1 7,0 2-17,1-2-20,-2 2-20,1 5-17,0-5-23,0 5-23,-11 3-15,-3 2-3,-6 4-3,-3 5-11,-1 2-6,2 2-14,-1 0 1,2-1-2,4 0-8,3 2-5,3-5 9,1 0-13,7-4-9,-1 0-7,4-2 7,3-1-3,-2 3-6,2-3 5,4 0-11,0-2 11,3 0-3,3-3-8,2-2-4,2-4-19,-3 1 9,3 1-2,4-9-1,-7 1 5,0-1-2,5-4-1,-4-4-7,-5 7 16,1-5-9,0 2 13,-3 2 2,-3 5 22,-2-2 3,1 3-7,-1 4-14,-3-2 5,2 1-11,-2 4-6,1-3-6,-1 3-2,0 0 10,0 0-12,-6 15-16,4-8-4,0 3-15,-1 2-7,-1 2-5,4-2 2,0 1-2,0 0 3,3 0-7,1-3-2,3 6 0,2-4-11,0-2-10,4 0-8,1-4-2,0 0-5,7-1-14,2-2-12,-2-4-27,-5 0-37,5-2-26,0 0-23,-6-3 0,5-3-156,-9-2-425,6-4 188</inkml:trace>
  <inkml:trace contextRef="#ctx0" brushRef="#br0" timeOffset="301872.3857">23108 10505 1157,'10'-22'-41,"0"-4"42,-2 1 13,-2-3 23,1-4 24,-3 3 11,0 0 24,3 5 17,-3 1 13,1 6 9,-4 0 5,3 3 1,-1 5-2,-2 1-10,2 1-11,-3 2-20,0 0-9,2 2-18,-2 3-13,0 0-1,0 0-8,3 18-2,-3-6 4,-2 15-6,-1-1-17,3-1 4,-7 4-1,3 1 5,-2-3-4,1-2 7,-2 3-4,0-5-5,1-3 4,3-2-7,-2-3 5,2-1-8,-1-4 7,2-3-2,-1-1-6,2 0 12,0-3 13,-1 2 32,2-1 5,0-4 22,-3 2 14,3-2 14,0 0 5,0 0 4,0 0-12,0 0-19,0 0-6,3-16-10,-1 9-15,3-1-2,-1-4-9,3-2-6,-1 3-9,1-2-5,4-2-7,-1 3-1,1 2-10,6 1-5,-4 1-3,4 1-2,1 2 0,3 3-8,-5 4-2,-1-2-16,-2 5 7,2 0-4,-5 2-6,1 3 6,0 0-17,-2 2 10,-3 2 2,-5-2-3,2 1-1,-3 6-4,0-7 6,-7 7 4,0 3 2,-4-7-4,1 0 2,-7 1 2,-4 3-2,0-8 9,-2 3-4,-1-7-10,1 2 16,1-4-10,-1-1-5,8-4-17,-2 0-7,2-1-19,4 1-5,2-3-38,-1-2-29,3 0-24,3-2-44,0 2-33,1-2-39,3-2-56,7 0-55,0-6-209,3 2-629,8-4 278</inkml:trace>
  <inkml:trace contextRef="#ctx0" brushRef="#br0" timeOffset="302680.9655">23567 10254 313,'7'-8'323,"-4"3"-13,2-1-14,-2 2-17,0 1-26,-1-1-31,0 4-17,-2 0-31,0 0-14,3 10-18,-4 2-16,-1 0-9,-2 7-12,1 4-10,-2 1-4,-1 1-14,-1 0-5,3 0-10,-2-6-7,3-2-12,-1 2 7,1-2-7,-1 0-1,1-4-11,-1-2 9,4-1-10,0-1-2,0-1-28,-3-1-12,6-2-24,-3 1-21,0-1-10,4 1-17,-1-3-12,4 0-27,-3-3-25,3 1-12,3-4-31,4-2-1,-2-2 16,0 0 11,2 0 24,-4 0 5,0-1 34,-1 1 28,-2 1 10,-2-1 48,2 1 31,-4 2 22,1 1 12,-1 0 2,1 1 13,-1-1-1,-1 2-5,-2 1-4,2-4-1,-2 4-3,3-1 3,-3 1 4,8-1 5,-3 1 11,3 0 9,2 0 0,-3-2 0,6 2 11,-3-3 4,0 3 12,-1-4-4,1 3-1,2-3 18,-4 2 20,0-1-1,2-1 4,-3-2-11,0-1 2,-1 2-10,1-2-7,-3-1-1,-1 1-11,1 1-13,-4-3-13,3 4-2,-3-1-18,0 1-17,0-2 0,-3 3-15,-1 0 0,-3 2-14,-1 2-6,-2 0-4,1 2-2,-8 1 10,5 3-11,-2 1 1,5 1-7,-1-1 10,2 1-8,-3 0-5,5 0-1,-1 0 13,6-1-10,-1-1 2,-5 3 3,7-4-4,0 3 7,0 0-8,0-3 8,0 0 6,4 3-11,1-3 6,-1-1-1,0 1 1,3-1 9,6-1-10,-1 4 0,4-5-2,-3-2-8,2 1-18,5-6 0,-5 3-13,8-4-25,-8 1-11,2-1-12,2 1-12,0-9-14,-5 9-19,-2-4-14,0 3-15,-3-1-29,-3-2-20,3 3-31,-2-3-28,-2-3-26,-3 4-189,1 1-521,-3-2 231</inkml:trace>
  <inkml:trace contextRef="#ctx0" brushRef="#br0" timeOffset="310905.5903">18206 11715 125,'-4'0'207,"1"2"-13,3-2-8,0 0-7,0 0-12,0 0-15,0-9-12,7-1-14,7-9-8,2-2-9,3-4-1,2-2-4,7-6-9,-9 8-2,2 2-7,-1-1-8,-3-3-9,-1 6-4,-3-2-6,-3 6-5,-3 1 2,0 3-3,-3 1 2,-2 4-5,-1-2-9,1 3-6,-4 3-7,4 1-6,-2 3-7,-5-5-4,1 5-11,4 0 0,-8 8-3,4-1-5,-2 2-4,3 3 4,0 2-4,2 3 4,0 0 0,3 0 5,1 9-6,-1 2 7,0-9-7,1 6 4,-1-6 0,-1 0-13,1 10-12,0-8-2,-2-3-23,0 0-14,0-3-17,0 2-14,0-5-23,3-1-20,1-2 12,0-5-1,-1 0 5,6-4-16,2-3-124,0-2-288,2-4 127</inkml:trace>
  <inkml:trace contextRef="#ctx0" brushRef="#br0" timeOffset="311679.1894">18592 11585 285,'13'-23'83,"1"1"11,-1 3 9,-8 2 6,5 3 10,-3 4 17,-3 2 8,0-2 8,-1 5-6,-1 2-17,-1-4-14,1 4-14,0 1-13,-2 2-11,3-3-7,-3 3-11,0 0 0,0 0-10,0 0-7,7 5-4,-4-2-1,0 1-3,1-2-1,0 1-2,3-3-6,-2 1 2,3-1 1,2-1-2,0-1-2,2-4-4,1 0 2,1-4 1,0 1 0,-4 0-2,0-3 5,1 2 7,-4-2 5,0 4 5,0-2 7,-4 2 14,0 1-2,-1 2-2,0 0-8,-4 0-3,2 2-10,-2-1-7,2 4-5,-10 4-7,0 2-6,-4 1 0,-3 11-8,-1 1-4,1 2-9,2 1-4,2 0-7,3 2 3,2-7-3,3 2-3,3-2-5,0-2-6,4-1-13,2-2-6,4 2-5,2-4-8,1 0-4,3-3-5,9-5-4,-2-2-13,6-4-1,-6-3-1,4-3 8,-3-1 3,0 1 11,-2-6-2,-2-2 4,0-1 22,-2-1 15,-5-1-3,2 6 26,-6 0 29,0 2 38,-3 4 23,-1-1 13,1 4-11,-2 3-7,-1-2-14,0 4-11,-1 1-7,0 0-5,0 0-4,-2 11-3,-1 0-1,-3 4-4,-1 0-2,3 2-2,-2-2 0,2 3-8,0-5-1,-2-3 2,5-1-1,-2-2 0,0-1-1,0 1 4,2-6 6,1 2 10,-3 0 7,3-3 14,0 0 3,0 0-2,0 0-1,0 0-13,13-17-3,-6 3-8,4-1-3,3-5 9,2 2-10,2 0-4,-5 6-6,2 2-2,-1 3 0,0-2-2,0 4-2,-1 0-3,-2 5-4,-2 0-2,-1 4-3,1-1-3,-1 4 21,-1-2-22,-3 4 0,-1-1-3,0 4 4,-3-3-1,-2 5 2,0-8-1,-1 5 1,-3 2 3,-1-5 9,3 1-2,1-4-3,-1-1-2,1-1 18,0-3 7,3 0 1,0 0-2,-4-7 1,7-2-7,1-3-5,3-4-2,3 0-5,7-3 2,-1-3-1,-1 5-7,3 2 0,1 1 3,0 3-5,-6 4-2,5 3 5,-5 0-4,4 4-4,-2 4-1,-1 1-8,1 2 6,-2 2 1,-4 3 1,2 3-3,-6 2-7,0 1 8,-2 0-1,-3 10 4,-3-1-9,3-7-23,-10 3-11,3-6-15,-3 8-24,2-11-28,2 0-20,-1-4-25,2 1-22,2-5-9,0-2-18,3 1-189,0-5-428,0 0 189</inkml:trace>
  <inkml:trace contextRef="#ctx0" brushRef="#br0" timeOffset="312401.4432">19591 11383 59,'7'-10'236,"-2"4"-11,-2 0-13,1 3-24,-1 0-25,0 2-10,-3 1 7,0 10 1,-3-2 3,0 9-7,-1 1-14,-3 10-17,0-5-4,2 5-10,0-3-9,1 0-8,1-1-13,2-5-7,1-1-4,1-7-6,4 5-9,-2-4 0,3-1-3,1-1-7,3 0 2,-3-6 1,0-2-9,3-4-3,4-1 0,-1-4-8,0-4 2,-1-3-1,2-7 3,0-4 2,-2 2 4,-4-2-5,-1-3 2,-5-1-2,-2 0 5,-2 9-2,-5-6 14,3 4-18,-2 3-9,-1 4-4,-4 1-3,0 3-2,-2 1 8,-1 2-20,-3 4-13,4 4-19,-5 1-22,3 4-28,2 3-28,0 1-27,2 5-24,1 1-29,6 1-37,1 2-30,3 8-184,4-9-474,5 8 210</inkml:trace>
  <inkml:trace contextRef="#ctx0" brushRef="#br0" timeOffset="312475.6718">19989 11368 236,'2'-9'322,"2"0"-28,-3 3-28,2 3-29,-3 1-34,0 2-16,0 0-20,0 0-13,0 16-1,-1 4-7,-1 6-15,-3 5 0,5-1-16,-2 0-12,2-4-8,0 2-4,0-2-13,2-8-3,-1-1-7,2 0-9,0-5-2,-2-4 6,1 1-1,-1-4-5,-1-1 19,2-2 13,0 3 20,-2-5-11,0 0-1,10-14-8,-3-1-13,2-3-3,0-10-13,1 2 2,1-2-12,-1 0-13,0 3 13,-3 7-10,0 2-1,-2 2-8,-4 2 2,3 4-4,0 1-4,-1 2-10,0 1-4,-2 1 0,2 0-15,-3 2-1,0 1 8,10 1 3,-3 4-4,0 1 4,2 0-2,3 2-12,1 2 5,1 1 13,7-1-12,-6-5 7,1 2 1,5-3-9,-4-5 14,3 4-6,-2-6 7,-1-3-7,-5 1 3,3-1 1,-1-2 17,-3-4-24,-1 0-4,4-9 1,-7 6 7,0 0 8,-4 5-19,0-1 1,-3 0 4,0 4 9,0 1-27,-3 1 3,0 0 0,-4 3 7,0 1-12,-4 4 2,-2 5 2,-5 1-5,0 5-2,-1 1 8,8-1-6,1 9 1,-1-2-3,1 4 0,7-6-2,3 7 1,0-6-12,3-2-6,3-1-5,0-4-10,6 1 6,-1-3-9,2-2-18,9 0-23,-2-2-31,3-4-39,2 0-33,-1-3-49,-1-3-50,-2 1-201,0 1-546,4 0 242</inkml:trace>
  <inkml:trace contextRef="#ctx0" brushRef="#br0" timeOffset="313228.8154">21116 11172 101,'3'-10'306,"4"1"-11,-4 3-12,0-1-20,-2 3-25,0 3-24,2-2-33,-3 3-21,0 0-16,-4 14-14,-3 2-5,-3 11-5,0 1-2,-11 12-3,8-8-10,-8 11-5,7-14-14,-3 12-3,6-7-4,1-2-3,2-3-11,-1 0-5,4-4 2,2 0-15,1-5 0,1-3-5,2-6-5,1 2-8,1-3 2,0 2-13,2-4-13,2-4-16,0-2-18,7-2-25,-1-1-42,4-4-42,4-7-28,0 0-32,-1-3-23,-2-4-32,-2 2-181,-2-3-469,-6 8 208</inkml:trace>
  <inkml:trace contextRef="#ctx0" brushRef="#br0" timeOffset="313294.3866">20954 11369 194,'-7'-2'219,"4"-1"-7,-1 1-27,4 2-16,-3-1-19,3 1-12,10-3-11,1 2-12,9-1-14,4 1-8,7-3-8,7-3-4,-8 4 5,-1-2 6,-1 0-2,-1 0 3,1-2-2,-8-4-2,1 2 23,-3 0 9,-5-3-2,-3 4-1,1-8 3,-4 2 4,0 0-4,-4 0 3,-1 3-6,0 1 11,-2 0 5,2 3-11,-1 2-2,-1 1-38,0 1-11,0 3-8,0 0-8,0 0-5,-8 22 1,2-5-13,-1 8-1,-4 5-5,5 1-23,-2-2 14,-1-1 0,2 2 3,0 0-8,-3 2 10,6-9-12,-3 4 6,0-10-12,4-1 9,0-3-3,-2-2 3,3-5 8,-1 1 12,2-2 18,1-1 18,0 0 14,-2 0 14,2-4 12,0 4-4,0-4-13,0 0-9,6-14-9,1 0-1,6-5-15,4-7-7,-2 8 1,1 1-17,2 2-5,-1-2-3,-3 8-7,-1 1-12,0 3 5,-3 3-10,4 2 0,-5 3-2,4 1-2,-3 2-2,-3 0 0,3 7-1,-3 1-6,0 2-2,-3 2 5,-1-2-3,-1 2 5,-2 2-4,0-8 2,-2 5-12,1 0-24,-2-2-54,0-3-39,0 1-55,3-3-55,-4 0-43,1 0-45,3 0-53,0-3-60,-1-2-223,2 0-716,-1-4 317</inkml:trace>
  <inkml:trace contextRef="#ctx0" brushRef="#br0" timeOffset="314079.5283">21622 11465 85,'4'-5'390,"-1"0"-46,-2 1-32,2-3-29,1 2-22,-4 2-5,3-1-14,0 1-17,-2 0-22,-1 3-23,9-1-7,-1 1-19,2-2 1,6 4-10,-1-2-9,6-3-14,-4 3-8,4 0-1,2-7-21,-8 6 0,6-3-6,-6 1 5,0-3-2,-4 1 5,-2 1 15,-1-2-11,2-1 6,-3 1-15,-4-3-8,1 3-10,-1-5-9,-3 7-7,0-2-13,-3-1-4,-4 1-23,0 0 12,-1 1-11,-4 2-1,-2 1 2,-3 5-6,2 1-5,-5 6 0,0 0-15,6 1 12,3 0-3,1 4 3,0 2 1,3 1 6,2 0-6,3 12-1,2-5-1,2-8-8,3 3 5,0-6-14,3 1-7,2 1-7,1-5-3,5 1-17,-2-7-2,6 3 17,1-5-33,1-3 18,-1-7-13,-1 2 14,1-5 2,-3-5 3,1-2 8,-1-7 1,-3 4 3,0-3 9,-1 3-2,-5 3 22,-3 1 26,2 2 12,-2 3 13,-4 2 8,0 2-11,1 0-16,0 4 1,-2-1-2,2 0-14,-3 4-3,0 0-6,0 0 2,0 0 1,-4 22 0,1-7-8,-4 2 9,0 8 2,-1 0-3,1-7 0,0-1-5,1 1 19,0-4-4,1 0 0,0-3-1,3-2 4,-1 0-14,0-2 17,0-2 12,3-1 23,-2 2 17,2-6 19,0 0 7,0 0-8,0 0-4,0 0-11,2-15-20,4-2-10,2-5-9,5-5-6,1-3-12,1 2-4,1 2-5,2 2-8,-1 5-5,3-1-2,-2 3-4,2 5 1,-6 2 3,6 2-8,-6 4 4,-1 3-11,2 2 2,-5 2 3,0 4-5,0 0 0,2 4 2,-6 0 5,2 4-1,-3-4-1,-1 7-3,-1-1 15,-5 1-12,2 1-4,0-3 4,-4 0 7,3-3 0,-2-3-3,0-2 5,0-2-5,-1 1 8,3-3-3,-1 0 17,-1-2 8,2 2 9,-2-1 2,3-3 3,0 0-6,0 0 6,-8-8 5,8 1-7,0-4-3,1-8-1,5 1-9,2 0-4,5-5-7,4-6-4,2 9 6,1-2-3,3 3-6,2 4-4,-1 1 4,1 6-7,2 2 5,-6 2-8,0 3 7,-4-2-8,-3 6-2,-1 5-3,1-1-1,-7 4-3,0-3 7,2 7-5,-5-1 5,-1 3 4,-2 0 5,-1 0-1,-3 4 0,-1 4 5,-3-2-4,0-5 0,4-1 3,-7-2 1,3-1-5,1-1-30,1-2-39,-1-3-44,-1-2-54,3 1-57,1-4-55,-1 2-61,0-3-76,-2 1-338,6-3-818,-5 0 363</inkml:trace>
  <inkml:trace contextRef="#ctx0" brushRef="#br0" timeOffset="315242.5231">13514 13122 29,'5'-4'129,"-1"-3"1,0 1-6,0 1 12,0-2-6,2-2 11,-3 0 0,1-1-3,-1-1-5,-2 3-10,-1 1-5,0-3-11,-1-2-14,-2 4-8,-2-3-10,0 3-7,-2 1-4,-1 0-14,-3-1-2,-1 3-9,-3 2-3,-2 2-3,3 3-8,-2 2 1,-2 4-5,-6 3-7,7 3 1,-3 3-2,6 4-4,0-2 0,3 5-4,4-7-1,1 0 0,2 0 3,1 1-6,3-4 3,3 3 1,3 2 2,4 4-4,2-2 4,4-3-2,1 0 11,0-3 3,2 1-2,1-1-4,-2 1 0,2-1-2,-3 1-2,0-3 0,-6 2-7,-1-2 6,-2 0 0,-2-3-3,-3 0 2,0 2 3,-5 0 3,-1 5 4,-4-2 1,-4 0-2,-6 3-5,0-2 5,-4-3-1,0 0-2,-3-4 1,0-1-4,0-1 0,2-2 1,-1-1-2,2-4 1,7 2-1,-2-4 4,2 2-23,4-4 4,1 0-26,4 0-41,1-3-53,1-4-53,8-2-201,-1-3-412,8-7 182</inkml:trace>
  <inkml:trace contextRef="#ctx0" brushRef="#br0" timeOffset="315979.0671">13931 13268 153,'-10'-2'192,"0"2"-5,2 0 11,0-3 10,1 1 1,1 1-5,0 0-10,6 1-19,-7-1-20,6-1-14,1 2-13,0 0-12,0 0-14,0 0-6,13-2-12,3 2 9,8-4-1,7 1 6,9-1-6,2 0-7,3-1-1,-1 3-4,1 2-5,-2-7-7,1 10-6,-2-4-8,-3 3-2,-14-1-4,0 1-8,-1-2-1,-3 2-6,-7-2-2,-4 0-6,0 0-2,-3 0 0,-1 0-3,-1 0-1,-2 0-6,-3 0 2,6 0-3,-6 0 0,0 0-18,0 0-15,0 0-13,-10-4-11,3-1-3,-3 0 2,-4-3 0,1 0 1,-1 0 7,-3-1 7,-1-2 1,5-1 5,-3 0-1,-3 0 8,5 2 17,3 1 9,2 1 4,-1-1 11,3 2 7,3 3-1,1-2 1,-1 3-3,1 1-8,2 0 4,1 2-4,-3-4-5,3 4 3,0 0-13,0 0 14,12 2-9,-3 2 6,3-2-1,3 8-2,-1 0 2,2 7-1,0-1-5,1 2 1,-3 3-4,-1 1 3,-2-2 1,-1 5-7,0-2 0,-3 3 6,-4-3-5,-2-4-1,-1 1-1,0-2 3,-1 1-5,-2 0 3,0-3-1,-1-4-14,1-3-3,-1 3-15,-2-3-10,2-3-20,1-1-21,0-3-25,2 1-41,-2 1-42,3-4-45,0 0-242,0 0-516,7-17 228</inkml:trace>
  <inkml:trace contextRef="#ctx0" brushRef="#br0" timeOffset="316764.4171">14916 13019 179,'4'-5'248,"-1"3"-27,-2 1-30,-1 1-22,0 0-17,3 8-4,-6 2 3,-4 14-4,-3 2-5,0 1-10,-1 6-7,-6 7-10,2 3-14,3-9-2,1-1-13,0-1-2,1-3-7,2 0-1,0-4-3,0-2-1,1-6-7,0-2-4,4-6-3,0 0-3,1 0-11,0-4-2,-2 0 7,1 0 10,3-1 11,0-1 9,0 1 10,0-4 11,0 0-2,0 0-16,0 0-5,3-18-8,3 0-22,1-7 16,3-5-9,-1-4-1,6-10-14,-3 12-6,4-15 2,-1 0-9,-4 14 1,5 3-3,-5-2-16,3-1 10,-1 5 3,-2 1-1,3 7-3,-7 6-1,-2 4-13,0 2-11,1 4-8,-2 3 9,2 4 4,2 2-4,-1 4-1,5 12 4,-3 8 17,2 3-9,-3 1 9,4 12-6,-5-10-8,-1-3 5,1 1 4,-3 2-11,-1-2 15,1 0-1,-1-1-8,-3-3-6,0-1 11,0-3-14,0 2-10,-3-12-35,2-3-23,-2-1-24,0 1-25,-1-7-38,-2 2-45,2-1-52,-1-4-53,-2 0-207,0-2-562,-1-2 249</inkml:trace>
  <inkml:trace contextRef="#ctx0" brushRef="#br0" timeOffset="317468.026">14836 13387 191,'-5'-3'274,"5"3"-38,-3 0-22,3 0-22,0 0-19,0 0-17,20-5-19,1-2-10,3 1-12,3-2-12,1 0-11,12-2-10,-1-1-2,-11 5-11,0-1-16,-1 0-15,-1-2-14,-2-1-8,-2 3-15,-4-4-7,-1 3 2,-5-2-5,0 1 5,1-6-3,-4 2 11,0 0 5,-3 2 9,2-3 13,-5 2 13,1 4 15,-1-4 11,3 0 3,-3 7 7,-2-2 4,3 2-10,-2 3-5,-1-1-11,0-1-14,-1 4-10,0 0-3,0 0-1,4 9 3,-4 3 3,0 0 5,1 15 10,-4 0 3,0-1 10,-3 3-13,5 0 11,-5 2 0,2-3-1,-3-1 6,3-9 5,-2 8-12,3-1 9,-1-9-1,0 0-14,-2-2-4,4-4 13,-3-2-21,4 1 8,-1-2-7,1-4 5,1 2 10,-3-3 11,3 3 11,0-5 18,0 0 8,0 0 9,-1 4 7,1-4 7,0 0-3,0 0-10,0 0-9,-6-13-10,6 7-9,0-13-11,0-5-8,3-5-12,-6-2-2,3 1-5,3-6-3,-2 1-10,-1 0-3,3-2-2,6 3-9,1-9 7,-2 11-5,0-1-6,5 2 1,-2 4-3,2 5-3,1 2-4,2-2 1,0 5-5,1 1-2,3 1 6,1 5-7,-1 4-6,0 3-3,-5 3 1,-1 3-5,2 1-6,-4 3-3,1 1 2,-3 5-9,1-1-4,-5 6-5,-5 6-3,-1 5-7,-7-4-14,0 6-22,-7-5 5,-3 0-13,0 2 2,-4-3-11,-6 9 5,8-12-1,-1-4 15,3-3 13,2-4 5,3-3 10,3-2 13,1-1 2,1-2 8,5 0 4,-2-3 0,4 0 10,0 0-8,0 0-2,11-6 0,1-2 8,8-1 11,1 3-11,3-6 2,-1 7 11,-2 3-11,1 1 2,0 1-6,-1 0 6,-6 5-12,-1-1 18,0 4-5,-4 0 1,-1 1 2,-4 1 2,0 5-2,0 1 8,-6 0-6,-4 9 9,-3-7 4,-2 3-4,-4 0 7,-3 2-30,-3-2 23,-3-3-12,1-2 26,-3 1-11,1-6 6,-1-1-10,0 1-3,3-6-26,1-1 10,6-4-21,0-3-44,0-1-22,2 2-23,-1-3-30,4-2-32,4 3-32,-2-4-39,4 0-38,-2 2-240,2 1-581,1-1 257</inkml:trace>
  <inkml:trace contextRef="#ctx0" brushRef="#br0" timeOffset="318267.195">13189 14159 16,'0'-9'197,"1"1"-6,-1 2-5,0-1-3,0 1-16,0 3-6,0 0-15,0 3-19,-1-6-12,1 6-18,0 0-11,0 0-9,-6 14-3,0 1 0,0 9 0,-5 4-3,-1 2-9,-5 10-3,3-8-4,1 0-9,-1 0 2,-3-4 2,6 0-2,-3 0 0,3-4-6,0 2 6,2-9-6,0 6-2,1-12-3,1 3 0,3-4-3,1-7-2,-1 8-1,1-5-4,0-1 6,3-1 6,-4 0 6,3-2 14,1-2 0,-2 5 7,2-5 6,0 0 2,0 0 0,0 0-11,7-20-5,-1 3-15,2-3 9,0-4-16,4-7 0,4 0 1,3-10 2,0 1-16,0-2 3,-2 1-1,3-1-3,-9 14 0,3-2-2,2-2-8,-1 6 1,-1 2-5,-2-1 5,2 5 0,-4 6-4,-1 2 5,1-2-6,-5 5 5,2 3-10,-2 1-2,-2 0-2,1 1-5,-2 1 3,-2 3-3,0 0-3,12 3 9,-7 4-1,3 6-12,-1 2 4,0 12-1,2 1 15,0 3-2,2 14-7,-5-11-2,5 10 1,-5-10 14,3 0-10,-4 12-8,1-11 8,-1-5 1,0 4-3,-1-5 0,2 0 4,-4 0-6,3-12 5,-2 2 3,-1-2-2,0 0 5,-1-5-11,3-1 7,-4-2 1,0-2 0,0-2-2,0-1 7,0 2-19,0-6-15,0 0-36,0 0-48,0 0-34,0 0-64,-14-8-36,6 1-36,-1-3-190,0-1-509,-4-4 225</inkml:trace>
  <inkml:trace contextRef="#ctx0" brushRef="#br0" timeOffset="318330.7874">13126 14441 233,'0'0'221,"-2"4"-19,2-4-25,0 0-14,0 0-11,0 0 0,13-3-10,-5 3-1,2-2-10,3-2-15,8-2-10,-5 4-12,0-1-6,4 3-12,3-2-18,-4-1-24,5 1-37,0 1-45,1-2-36,3-1-44,0 1-62,-2 0-116,1 0-331,1-1 147</inkml:trace>
  <inkml:trace contextRef="#ctx0" brushRef="#br0" timeOffset="319224.7022">14002 14338 132,'0'0'208,"0"0"-8,0 0 0,0 0 5,0 0-4,0 0-9,-3 2-7,3-2-16,0 0-6,0 0-5,0 0-7,0 0-9,0 0-3,0 0-13,0 0-9,0 0 2,8 1-12,-8-1 8,14-3-3,0 0 17,11-2-7,-2 3-22,7-2-29,9-2-9,1 0-11,1 1 4,-2 2-2,-11-1-10,12 0-1,-12 2-9,0 3-4,0-4 4,-4 5-3,2-2 8,-3-2-19,-1-1 3,-5 3-7,-2-2 5,-1 2 1,-4 0-9,-4 0 0,-1-1-6,1 1 9,-2-2 5,-4 2-2,7 0-8,-7 0 0,2-6-13,-2 6-6,-3-8-16,-2 1-3,0-1-9,-1-1 2,-1-4-6,-3 1 13,-4-3-7,1-3 0,-2 1 17,-1 0-13,1 0 6,2 5 4,-1 0 3,3 0 4,1 2 5,3 3-1,-3-1 16,3 5 4,3-2 0,2 3-4,-3 0-2,4 0-1,1 2-5,0 0 4,0 0-3,0 0 4,9 10-4,0-2-3,2 3 1,5 11 4,-2-2-2,3 3 7,-2 4-6,-1-4-6,-3 2 8,0-1-1,-2 0 0,-6 1 4,3 1-3,-5-5 1,0 4 2,-5-5 0,-1 4-3,0-7 0,-1 3-3,-5-7 8,2 0-10,-1-1 2,0 1-23,0-3-6,2-3-13,-1-3-16,2 1-26,3-4-28,0 2-48,4-3-62,0 0-40,-3-12-216,7 7-519,4-8 230</inkml:trace>
  <inkml:trace contextRef="#ctx0" brushRef="#br0" timeOffset="319974.6948">15100 14300 193,'0'0'218,"0"0"-6,-4-3-3,4 3-14,0 0-1,0-6-16,0 2-10,0 4-6,0-3-11,0 3-9,3-11-9,-2 7-2,-1-4-5,3 0 5,0-2-3,-2-2 3,2 0-5,-3 0 3,2-2-4,-1-3-7,-1 4 6,0 1 2,0 0-13,-1-2-6,-1 6-6,-1-2-3,1 3-14,-1 0-10,0 3-1,-1-1-10,-2 2-9,-4 5-12,-1 4-5,-5 3-7,-3 10 2,-1-2-9,-1 7-1,-2 1-3,4-1 3,0 2-11,3-5 12,1 0-13,8-5-9,0 0 13,0-2-8,4-2 2,2-2 9,1 1-3,-3-3 1,6-1 2,-2 0 2,2-1-2,4-2 4,0 0 1,0-1-4,3-3 14,3-2-12,2 0 0,-3-5-9,3-2 11,2-5-3,-3 2 4,-2 0-3,4-5 2,-4 3 5,-3-1 10,1 1 9,-3 7 0,-3-1 12,2 1-6,-2 1 2,-1 0-13,-3 4-5,4-1-7,-1 1-10,-3-1-5,0 3-15,0 0 11,0 0-4,0 0 2,9 10 1,-5-1-3,-3-1-1,2 4-1,1-2 6,2 2-8,-2-4 8,3 3-1,2-1-1,0 2 4,3-3-4,2 3 4,0-7-6,2-2 4,7 3-3,-3-5 2,-3-2 5,-1 0-9,6-4 6,-8 2-5,0-4 0,0-3-8,0 5-7,0-6-7,-4 6-23,0-3-19,0-1-26,-3 0-29,0 1-31,0 1-29,-4 2-36,1 0-45,-1 3-47,-3-3-59,0 5-283,0 0-696,0 0 308</inkml:trace>
  <inkml:trace contextRef="#ctx0" brushRef="#br0" timeOffset="321517.7279">13074 15237 175,'0'-7'188,"0"-2"-13,2 3-12,-2 4-26,0-3-19,0 5-15,0 0-8,0 0-5,0 17-3,-3 3 9,-2 9-3,1 2 3,-2 4-10,-1 13 2,1-12-13,-1 9 37,2-10-10,-1-3 3,0-2 1,1-1-9,0-10 1,1 4-5,-3 1-4,4-7 0,-1-7-5,1 0-5,2 0-1,0-3-3,-1-1 7,2-1-4,-3-2-6,2-1 21,-2 0-8,3-2 23,0 0 12,0 5-2,3-2 10,-3-3 6,0 0 1,0 0 4,0 0-9,1-12-16,2 2-18,0-6 2,0-4-15,2-11-9,2 1-5,0-4-8,3-11-3,2 1-7,-5 8-7,5-10 3,-5 0-1,3 12-10,2-9-8,-3 11-5,1 3-3,1 0 0,-1 1 0,3 3-6,0 4 0,0 0-6,-2 9 0,6-5-7,-5 6 3,1 4 1,0 2-11,-4 2 2,6 3-4,-1 4-3,-2 1-5,0 3 2,-1 4-6,-1 2 0,-2 1-6,-1-1-7,0 4 4,-5 1-4,-1 5-15,-1 5-9,-6-4-2,-2-1-15,-2 5-7,-3-8-9,-1 5 20,0-7 8,-3 1 0,0-2 0,5-7-4,-3 0 20,4-2 6,-3-1 3,3-2 4,1-4 10,3 0 11,0 0 8,3 2 9,0-3 2,4-1 10,0 0 0,-6 1 2,6-1-3,0 0-11,0 0-6,11-17 7,-2 12 1,5-4 6,4-3-12,2 3-3,-5 6-17,6 1 20,0 2-4,-1 2 6,-4 3-6,5 6-4,-3-1-6,0 5 8,-8-1-1,0-1-1,-1 1 6,-2 3-1,-4 0-10,-2 4 5,-2-1 4,-7 3-4,0 2 5,-5-3 1,-3 0-4,-5-5-1,0 3 3,-1-6-4,0-2 9,-5-3-3,2 1-4,-1-4-6,2-2-6,0-2 7,3-4-13,0-5-12,6 4 2,2-4-23,1 4-24,3-9-27,3 3-24,0-1-31,4-1-32,3-6-38,5 0-37,4 0-235,2-3-545,7 0 241</inkml:trace>
  <inkml:trace contextRef="#ctx0" brushRef="#br0" timeOffset="322328.5997">13750 15349 84,'-8'-1'196,"-3"-4"-2,4 4-1,-3 0-3,3-3 0,2 4-4,0 0-8,5 0-14,-7-4-16,7 4-9,-4 0-16,4 0-14,-4-2-7,4 2-15,0 0-7,0 0 0,13 0-13,-4-1 5,8-2-2,7 3-4,3-2-5,3-7 3,11 7-2,2-1-3,-2-7-5,1 4 10,3-5-11,-4 11-1,1-1-4,-1-3 0,2 1-1,-15 1-8,11 3-7,-12-1-1,-7-3-3,1 3 2,-6-1-6,-2-1-3,-5 2 5,0 0-7,-2 0 7,-1 0-5,-1-2 9,0 1-10,-4 1 8,6-1-3,-6 1 4,4-2-4,-4 2-1,0 0-6,1-4-3,-1 4-8,-2-5-9,0-1-1,-1 1 1,-1 0-13,-3-1 3,0-5-4,0 3-1,-3-4 2,0 1-1,-1 0 7,4-2 1,-6 5-4,3-5 4,-1 2 0,3 2 3,-1 0-1,2 2 1,0 0-1,2 0 4,0 3 16,1 0-14,1 3 6,-1-3-5,1 1-3,3 0-3,0 3 1,-4-2-10,4 2 12,0 0-4,0 0 2,0 0 0,9 8 7,-1 0-17,-1-1 5,4 9 8,-1 4-4,4 2 5,-3 3-2,2-1 3,-3 5 2,1-3 0,-4 3 8,-1-3-10,-2 1 5,-2-2-1,-2-5-10,0-1 10,-5 2 5,0 2-7,-4 4-2,1-10 4,-1-1 1,-3-2 28,-1-1 2,3-1-5,-3-3 9,5-1-12,0-4-8,-1 1-9,4 0-16,-3-4-7,6 3-29,-3-4-31,5 0-48,0 0-57,0 0-52,0-8-36,6-1-30,3 1-151,5-1-482,5-5 213</inkml:trace>
  <inkml:trace contextRef="#ctx0" brushRef="#br0" timeOffset="323094.0961">14893 15291 8,'0'0'111,"5"2"-5,-5-2-4,0 0 4,0 0 12,2 1 1,-2-1 6,0 0 3,0 0 9,0 0 8,0 0 0,0 0 2,0 0-2,0 0 4,0 2-5,0-2-1,0 0-1,0 0 1,0 0-3,0 0 6,0 0-6,0 0 12,0 0 1,0 0 2,3-10-21,-3 10-29,2-7 13,0 0-25,1-3-2,0-2-1,-1-1-12,0-3-7,-3 3-12,2-3-1,-1 4-3,0-5-11,0 5 7,-2 2-7,0-2 2,2 3-2,-3-2-4,0 6-4,3-2 0,-4 5-13,1-2-10,-1 3-14,4 1 10,-15 5-3,1 5-1,-3 11-5,-2 0 15,1 2-5,-6 14-3,4-8-10,6-2 6,-7 14-9,8-14 9,4 2 13,2-3-13,-1-3-2,7 4 2,-2-8-2,3-2 11,3 1-15,-3-1 8,4-4-1,1 0-15,-2-5 20,3 1-3,0-2 7,2-5-1,2 4 3,-3-2-3,3-4-1,0-3-2,0 2-1,1-6 4,2-1-4,-5-4-2,2 2 2,0-5 4,2-6-3,-3-3 5,-2 5-11,0-4 5,0 6-5,-1-10 12,0 2-6,-5 10-3,4-1-1,-2 1-4,0 2 18,0 3-15,-2 1-4,0 4-7,-1 0 9,2 1-1,-2 4-9,0 0-5,0-7-3,0 7 6,0 0 0,0 0-2,3 17 5,1-4-18,-1 7 25,0-5-6,1 4-15,-1 0 18,1-1 8,2 7-5,-2-3-1,2-5-8,1-1 8,-2-3-6,1-3 8,1-1 2,2 2-5,-4-2 9,1-4-2,1 0 2,-1 1-1,1-3 7,1 0-11,0 0 2,2-7 2,0 1 0,1-6-6,2 0-1,-2-2 8,8-3-14,-4-4-1,-1-2-43,0 1 15,-1-1-16,-2 6-20,-2 1-25,2-3-27,0 2-16,-4-1-31,3 5-43,-3 1-34,-3 2-44,6-4-258,-5 2-595,0 0 262</inkml:trace>
  <inkml:trace contextRef="#ctx0" brushRef="#br0" timeOffset="323847.0025">15651 14745 67,'-1'-8'251,"0"3"1,1-2-6,-1 4-10,1 3-15,-1-8-17,1 8-23,-3-6-14,3 6-18,-1 0-23,1 0-14,0 0-14,0 0 1,-5 24 16,3-7-5,0 12 4,-1 2 7,-2 19 2,-1 0 7,-1 3-7,1 7 0,-2-6 11,-2 4-14,-4 28-4,1-5 6,2-23-2,-6 24 10,6-24-11,0-2-8,-3 25-5,1-27-4,0 0-16,3 0-2,-4-7-13,5-1-13,0-14 5,-4 11-7,6-9-8,-1-2-4,2-3 1,-1-3-8,1-9 3,2-1-11,4-3-12,-3-3-22,3-5-16,-4 1-27,4-2-50,0-4-34,2 4-54,-2-4-58,0 0-76,16-14-89,-3-6-219,5-8-679,-2 3 301</inkml:trace>
  <inkml:trace contextRef="#ctx0" brushRef="#br0" timeOffset="324644.2625">15947 14754 56,'2'-17'235,"0"7"-6,1 1-4,-2-1-2,1 5-25,-2-3-16,1 6-30,-1-1-18,0 3-11,0 0-16,-1 15-3,-1 10-3,-2 2-14,-3 16-6,0 4 0,-1 3-3,-4-4-6,5 4 2,-3-6 0,2-10 8,-3 10-9,6-12-5,1 2 1,-3-4-3,2-3-2,0-3-5,2 2-8,-1-6 8,1-2-8,1-7 7,0 0-11,1 1-2,-1-6-5,4-3 3,-4 2 2,2-5 17,0 8 5,0-8 17,-4 4 7,4-4 8,0 0 10,2 5 4,-2-5-4,0 0-1,0 0-12,0 0-12,2-15-5,0 8 0,-1-2-15,3-7-4,-1 1-12,1-2 3,4 0-18,-3 1 6,-1-4-1,3 3-8,2 0-9,-2 1 3,0 1-4,1 0 1,2-2-7,-1 1 2,2 3-1,1 0-6,-1 2-1,1-1 2,2 2-4,3-1 1,-3 4-3,3 0-4,4 4-7,-6 1 5,6 2-1,-6 4 1,6 4-6,-3-1-4,-1 5 7,2 4 9,-4 1-4,2 3-8,-10-6 6,4 3-5,-1 5-2,-7-3 4,3-2 3,-2 1 1,-3 0-6,-1-1 1,-1 2 9,-4 5-4,-3-8-4,-2-1 4,-1-2 3,-3 4-6,-6 0 0,-1-5-3,0-2 11,-1-6-5,-2 2-10,2-4 5,0 3-4,-1-10 0,-2 3-7,5-8-16,0 4-8,3-6-23,2 7-20,2-3-34,2 1-32,0-2-30,3 3-34,-1-1-42,2 0-51,1 0-56,-1-2-186,0-1-595,0 3 263</inkml:trace>
  <inkml:trace contextRef="#ctx0" brushRef="#br0" timeOffset="325409.4299">13014 12361 129,'2'-10'136,"-1"-2"19,-1 2-9,2-2 5,-1 3-9,-1-2-3,0 7-14,0-1-4,0-1-6,0 4-10,0 2-14,0-7-12,0 7-10,0 0-10,-1-6-6,1 6-16,0 0-1,0 0-6,0 0 0,-8 19-4,5-5-6,-2 6 0,-1 3 3,-2 7 3,0 4-7,-4 10 5,0 1 3,0 4 3,0 2 1,2-3 2,-2 5-1,0 0-1,3 6 7,-5 20-4,0 4 5,0-5-2,0 3-1,1 5 0,2 0 0,1-1-5,-6 0 2,10-25-2,-1-2 10,-5 29 1,5-29 7,-3 22 1,3-23 7,0 2 2,0 0-1,-3 1 0,-3 17-2,5-24-20,0 2-2,-1-3-2,1-1-2,-2 4-8,3-1 11,0 32-5,0-32-1,1 2 0,-1 3 3,3 22-2,0-25-3,1 3 0,-2-3-3,2 3-6,-2-3 16,3 0-11,-3-5-2,2 1 1,-1 0 8,1-1 6,-1 1-17,0-5 10,4 0-9,-3-12 2,-1 15 3,-2-16 41,4 1-16,-3 13 3,2-12-15,-1-4 7,0 1-5,0 3-5,1-2-2,-1-1-4,-2 2 4,1-5-3,2 1-11,-3-2 8,3 1-6,-4-5-1,4-7 2,-2-1-13,3-2 11,1 3 1,-2-11-2,2 3-4,-1-4 1,1 0-10,-1-1 6,2-5 13,0 4-25,0-4-14,0 0-10,0 0-26,0 0-34,0 0-60,3-17-52,-2 4-52,4-6-59,-1-1-250,3-8-607,0-3 269</inkml:trace>
  <inkml:trace contextRef="#ctx0" brushRef="#br0" timeOffset="329088.1534">12957 12411 104,'0'0'129,"-5"-1"-2,5 1-13,-4-2 6,4 2-1,0 0-13,0 0-10,0 0-7,0 0-10,-6-4-8,6 4 1,0 0-18,0 0 2,0 0-1,0 0-4,0 0-4,0 0 0,0 0-4,0 0-1,-4 6 0,4-6 1,0 0-5,0 0-5,0 0-2,0 0-4,0 0-7,0 0 5,0 0-10,0 0 2,0 0-6,0 0 6,12 4-6,-7-3 7,4 1-2,3 2 5,4 0 2,5 0 0,1-2 10,2 0-7,3 3 7,1-4-3,13 1 1,-1-2-1,6-2 1,1 2 6,-1 2-1,24-4-5,-20 2 3,20-6-5,-21 5 1,23 0 1,-22 1 0,21-1 1,-3 3-2,-21-3 4,24 0-6,-2 1-2,-1 1-2,-19-1-1,24 2-3,-1-1 16,-5 6 0,3-5 1,-21-2-8,24 0 1,2 3-3,0-3 0,-5 3-7,4 1 0,-5-2 0,-19 1-4,22-3 1,-3 4-4,-20-3 0,21-1-2,-20 3 1,19 3-1,-1-3 0,-18-3 0,18 2-2,-20-2 2,0 2-8,1-1 2,20 1 1,-18-5-3,-5 5 4,4-3-2,18 1 2,-21-1 2,2 1-3,19 0-2,-20 0-2,1 0 5,-2 0-6,-1-2 1,-4 2 4,2 0-1,-2-5-4,0 4 2,-5-4-4,-9 5 4,2 0 0,-2-3-3,3 2-3,-3-3 3,10 1 0,-11-1 2,-1 2-2,2 1 1,-2-1-2,-2-1 5,3 1-4,-3-2 3,0 1-2,-3 1 2,1 0-2,0 2 2,-8-1-4,1-2 6,-2 2-6,-4 0 3,0 1-1,0-2 2,-5 2-8,3 0 7,-4-3 9,1 3-8,-4 0 7,7-2 4,-7 2 1,0 0 5,6 0 5,-6 0 0,4-1-7,-4 1 2,0 0 2,4-1-2,-4 1-4,0 0-2,0 0-2,0 0 2,0 0-3,0 0 7,4 2-9,-4-2-5,0 0 1,0 0-3,0 0 4,0 0-2,0 0-4,0 0 1,0 0-2,0 0 0,0 0-3,0 0 5,0 0-7,3 5-1,-3-5 7,0 4-6,-1 0 0,2 3 4,-1-3-1,0 6 3,0 1 3,2 7-3,-2-2 3,-2 4-3,1-1-2,-1 7 3,1 1 0,0-7-1,-1 5 0,-1 0 3,1 1-3,0-7 1,-1 8-5,1-2 8,-1 0 0,0-1-1,3 0 5,-3 4 4,-1 0-7,1-3 1,2 3-1,-1 0-3,-2-3 8,1 5-2,3-4-3,-3 3 4,2-3-5,-1 1 11,-2 1-5,4-2-3,-4 0 0,1-5 1,3 4 2,-4 1-3,1-9 3,0 1-2,2 0-3,-2-1 0,0 0 2,1 0 2,0 3-1,-1-3 5,1-3-1,0-2 7,-1 3-5,1-3 3,0 2-6,-1-6 0,-1 11-1,2-9 0,0 6 4,1-1-9,-2 0 1,1-1 14,1 1-12,-1-4-2,0 4-3,2-2 0,-2 6 2,2-2 4,-3-5-4,3 5 6,-1 0-7,1-4 1,-1 3 5,-1 1-3,1-1-1,-1-5 6,2 5 0,-2-4-1,0 0 8,2 3 6,-2-5-14,1 7 5,1-6-4,0-1-1,-1-1 4,1 2-6,-3-1 5,3 2-7,0-3 5,3 1 1,-6 1-6,3-1 9,0 2-7,0 1 7,-1-1-1,-1 5 1,1 0 4,1-1 0,-3-1-3,0 5 0,1-3 0,0-1-7,-1 1 0,2 2-23,-1-1 0,0 1 3,0-1 3,2-2-8,-3 1 10,2 3 9,-1-3 2,2 1-7,-4-1 4,3 3 8,-2-1-6,0 7 18,0-1-9,-1-5 3,-3 8 4,0 1-3,4 0 6,-4 6-16,-1-4 14,0 1 1,3-2 0,-2-8-7,1 5 4,2 3-9,-2-4 9,2 1-8,0-4 0,0 5-1,0-3 4,-1 0 11,3-5-18,-2 6 4,1-6-4,1 1 3,-1 3 15,-2-3-10,3-3-3,-2 2-6,1-1 11,-4 5-3,4 1 2,-2-7-1,1-2-6,-1 2-2,0 6 9,-1-6-3,3-8 6,-1 8-11,-3-2 5,4 0 0,0 0 1,-1-3-4,1-6-9,0 7 11,2-2 2,-5 1-10,2-1-1,1 4 3,-1 0-3,1-1 3,-1 1-3,1 0-2,-1 0 8,-1-1-2,0 0 5,2 2-15,-2-2 7,0-5 4,1 7 1,0-1-5,-3 1-2,3 0 3,1-6 0,-1 5 1,1-1-5,0-5-12,0 4 12,1-4 4,0 2-11,-1 0 7,0 3 3,2 1 4,-2-6-13,2 3 2,-1-2 6,-1 1 1,0 3-3,1 1 2,-1-1-5,0 0 4,-1 1-14,1-3 11,-1-1 2,-2 4-6,2 1 5,-3-3 2,6-2-1,-2 0 2,-2 4-3,3-4 3,-1-4-7,0 4 4,0-2 2,-1-1-1,4 0 1,-3-2-1,3 1 2,-1-3-2,-2 2 2,3-2-8,0 0 5,-3-1 12,3 1-15,-3 0 3,2 1-1,1-2 1,0-1 2,0 2-5,-3-2 2,3 1-8,-2 1 6,0 3-5,1-3 7,-1 4 0,-2-5 14,1 2-15,3 0 2,-3-1 2,3-1-3,-1 0-10,0 3 6,-1-2 7,-1 2 2,3-5-7,-2 2 12,2 1-11,-3 1 0,1-4 4,0 2 0,-1 0-2,-2 0-2,3-4 6,-4 3 0,-1 3 4,1 0-7,-3-3-4,0-1-7,-1 2 6,-4 1-1,0-5-2,1 3 6,-8 0 2,-2-1-17,1 3 15,-2-1-3,0-2-3,-3 1 3,-1 0-3,0-1 4,-3-6-5,-9 9 0,11-5 5,-9-5-5,-3 5 4,-4 2 8,4-2-16,-1 0 8,3-3-3,-1-2 10,-1 5-5,-1 0 1,-2 0-1,2 0 0,-6 0-5,3-2 8,-3 1 5,2 4-8,-1-1-1,1-2 1,-5 0 5,-18 1-8,20-2 7,3 0-2,-3 3-4,3-2 2,-2 5-1,0-3-1,0-6-5,5 1 19,0 3-13,-2-2-5,2-3 12,-4 6 2,6-4-1,0 3-7,1 0 1,0-3 11,1 2-16,2 0-2,6 2 6,-10-5 5,12 5-3,-11-2-5,9 5-2,3-3 5,-11-1 5,0 0-9,10 3 12,0 1-8,0-5 1,-9 1 3,10 0-4,2 3 10,0-3 2,2-3-7,-3 4 4,6-1 1,-4 3-8,2 1 12,-1-3-8,2-1 4,-4 4 27,3-2-15,0-2 6,0 3 2,0-1-8,1 8 1,-1-8-4,1 1 0,3-1 1,-1 4-13,-1-5 13,5 2-7,-1-3-2,3 2-12,-1-2 15,1 2 2,-7-1-12,6-1 8,1 2-9,0-2 5,-3 1 3,1 1 6,1-2-11,1-2 0,-3 1 1,-3 2-3,-2-2 9,5 1-12,-4 0 5,-1-5 2,8 5-9,-3-2-3,1-1 13,2 3-3,-6-4-4,6 2-1,0-1 9,0-2-1,0 0-2,-2 0-3,1 0-9,-1 3 4,-5-6 4,7 3 3,-7 2 6,0-2-8,8 2-2,-8-2-2,4 2 4,3-3-6,0 3 8,0-3-2,1 4-2,4 0 4,0 0-3,0-1 10,1 1 7,0 2 2,2-1 4,0 0-16,6 1 16,-7-4-2,7 4-14,-7 0 9,7 0-9,0 0 1,0 0-9,-4-2 8,4 2-3,0 0 0,0 0 2,0 0-6,-6-3-5,6 3 9,0 0 3,0 0-4,0 0 2,0 0-1,0 0 4,0 0-4,0 0 0,0 0 2,-2-4-5,2 4 13,0 0-3,0 0 0,-7-3-8,7 3 1,-7-1 1,7 1-6,-9-3-4,2 1 7,-1 2 7,-1-3 5,-1 3 3,2-2 6,-1 0-6,9 2 0,-12-1-2,6-1-1,1 0 5,0-1-4,0 1-7,5 2 6,-9-3-3,9 3-12,-10-1 10,8-2-5,2 3 8,-9-1-11,2-2 4,7 3-1,-10 6-3,3-8-8,0 1 5,-1 4-1,1-2 0,-1 0 3,-2 2-4,4-3 3,-4 1-1,1 0-4,2 3 1,-3-1-4,3-2 8,-2 1 5,3 0-4,-3 0 0,2-1 7,0 0-12,1 2 0,-2-1 2,3 1 3,-2-1-2,2 0 10,0-1 4,5-1-3,-9-1 3,4 5 1,0-4 1,5 0-6,-4 2 0,4-2-2,0 0-3,-5 0-1,5 0 6,0 0 0,0 0-13,0 0-13,0 0-10,0 0-20,0 0-31,0 0-42,0 0-76,0 0-68,0 0-81,2-13-105,3 9-356,2-1-872,-2-4 386</inkml:trace>
  <inkml:trace contextRef="#ctx0" brushRef="#br0" timeOffset="330980.7314">17617 13716 1,'3'-8'151,"0"1"6,2-4-8,-3 0 0,-1 2-15,2-1 1,-1-2-14,-1 0-6,3 0-11,-4 0-8,2-5-6,-1 5-9,-1-5-7,0 0-12,0-2 5,0 1-6,-3 2-9,1-3-1,-1 3-4,0-2 0,-1 3-7,-1 0-4,1 3-2,0 2-2,-2 3-7,4 3-8,-3-1-1,2 5-7,3 0 0,-9 9-3,4 2-2,-4 10-8,2 6 3,-1 4 3,4 3 1,0 9-2,3-6 5,-1 11-6,4-1 2,-1 0-4,0-11 6,2 10-1,-3-9-2,0-6 1,0 1-9,0-3-4,-3 0 4,1-3-2,-3-1 5,1-7-4,0-1 6,-3 0-1,-3-6 4,2-4-2,-4 0-6,1-3 0,1-1 4,-4-6-4,1-3-2,-1 0 1,0-4 3,-1-8-2,-1-4-1,1 4 6,5 4 10,0-2 11,0 2 7,0 1 20,5 3 7,0 6 2,2-3-10,-1 3-9,4-1-12,-4 3-3,4 2-5,0 0-5,0 0 6,7 17-3,0-5-3,0 6-3,3-2 4,7 6-3,1-1-3,2 2-1,-3-5 4,3 2 2,1-7-3,-3 4-2,3-5-1,3-4 4,-3-1-4,-1-5-2,3-4 6,-1-4-5,-1-1 1,0-1 1,-1-6-1,-6-3 4,6-2-5,-6 0 3,-3-1-3,-1-6 2,-3 0-2,4-1 4,-5-3-1,-2 1 3,-1 0 10,-1 13 20,-2 1 15,0 3 14,0 4-3,0 1-7,0 1-11,0 2-17,0 4-1,0 0-1,0 0-6,0 0-4,-8 25-1,4-8-3,4 9 1,-4 0-1,1-6-4,2 9-6,1-12 3,1 2-3,1-1 6,0 2-18,1-6-4,1 2-7,2-1-8,-2-4-12,2-2-14,0 0-13,0-2-22,2 1-5,0-4-16,2-1-18,0-1-18,1-4-27,3-4-28,0-3-153,-1-5-381,4-6 169</inkml:trace>
  <inkml:trace contextRef="#ctx0" brushRef="#br0" timeOffset="331748.3436">17989 13562 11,'-3'-11'191,"3"9"-48,0 2-44,0-10-48,0 10-12,0 0-22,0 0-34,0 0-72,0 0-97,3 27 42</inkml:trace>
  <inkml:trace contextRef="#ctx0" brushRef="#br0" timeOffset="332545.6252">18092 13841 174,'0'0'212,"0"0"-17,0 0-26,0 0-18,0 0-15,-7 23-11,4-15-10,1 10-7,-1 1-17,-2-9-4,3 6-12,0-5-3,1 3-10,-1-3-7,1 0-2,-1-4-5,2-1-6,0 0-2,0-1 0,-1-2 11,1-3 13,1 4 14,-1-4-11,0 0-12,6-9-3,-2-1-9,5-7-3,2-5-3,0 0-1,3 0-5,2-1-4,-1 6-3,-5 4-1,3 4-10,-1-1 1,-3 3 7,2 4-13,-1 3-6,-3 3 7,3 2-8,-4 3 1,5 5 6,-4 0-4,0 5 2,0 0 0,-4 6-1,0-4-3,-3-5 3,1 3 1,-1-3 0,1-5 0,-2 2 4,1-4-3,-1-2 3,-1-1 5,2 1 11,0-2 19,0-4-1,0 0-2,0 0-11,3-17-6,1 0-7,5-10 10,1 3-9,2-2-2,1 1-6,-2 1-5,6 2 5,-3-2-3,2 5-4,-5 7 1,-4 6-8,2 1-2,-1 2-3,1 6 10,-9-3-11,15 9-2,-9 0 2,2 5 5,-1 3-6,-3 3 6,-1-2 0,1 10 3,1-4 5,1 4-9,-4-13-2,2 12-7,-1-12-22,1-3-9,3 0-18,-1-5 5,1-2-5,4-1-11,3-6-3,4 0-9,2-5-11,0-6-15,0-3-9,2-6-1,-1 1-1,-1-5 21,3-14 9,-8 11 11,4-14 12,-10 11 19,4-13 24,-6-1 12,-3-1 16,2-1 23,-1 1 15,-5 1 17,0 11 21,0 4 25,-2 5 11,2 0 7,-3 11 6,2 3 4,1 5-21,-2 0-11,2 3-19,-2 0-4,2 4-18,-1 15-1,1 3-9,0 15 1,0 13-4,-1 9 4,1 32-3,0-26 4,-3 33-4,0-2 5,-5 3-7,-1-3-2,0-1-10,-4-3 8,-3-6-8,1 4 2,-2-8 6,4-22-10,2 2-4,-6 22-5,3-31 0,1 2 10,1-7-10,0 5-4,0-19-4,3-1-1,-1-2-7,3-4-13,3-6-18,-1-6-11,2-3-15,1-2-23,2-1-17,-3-2-26,3-3-44,0 0-55,2-13-41,-2 0-176,1-7-471,1-7 210</inkml:trace>
  <inkml:trace contextRef="#ctx0" brushRef="#br0" timeOffset="332615.6677">18688 14050 193,'7'-29'251,"4"-5"-20,0 9-8,2 4-3,1 3-8,3-1-11,-6 11-10,9-5-14,1 9-12,-7 0-7,5 5-21,-4 3-13,3 8-14,-5 0-6,1 6-8,-1 3-10,-7-4-12,-1 7-9,-2-4-6,-3 9 0,-4-5-4,-3 3 6,-3-3-13,-3-3-8,0-3-13,2-4-16,-3-5-25,2 0-20,0-3-20,-2-3-29,0-3-27,1 0-48,6-4-33,-3-6-52,3-3-173,2-2-450,2-1 200</inkml:trace>
  <inkml:trace contextRef="#ctx0" brushRef="#br0" timeOffset="333401.941">19140 14021 120,'0'0'220,"0"0"3,0 0-15,0 0-20,0 0-18,7-17-16,0 4-11,3-3-13,1-6-8,2-2-4,-3-1-3,1-4-5,-3 0-6,0 1-1,2-5-17,-4-1-4,0-1-9,1 2 3,-3-2 15,3 4-2,-5 2 7,-1 5 8,-1 6 5,0-1 15,0 8 9,0 2-17,-1 2-18,2 1-5,-4 3-26,3 3-8,0 0-7,-10 19-10,1 5-8,0 4 5,2 0-9,0 8-2,0 11-7,4 1 1,2 0-2,2-12-1,3-4 6,2 2-12,3 2 0,-1-7-3,2-2 2,2-3 0,1-4-4,-3-6-28,4 0-1,0-6 1,0 1 6,3-5-9,0-3 0,1-4 4,-1-1-2,-1-6 0,-1 3-2,-1-5 3,-1-8-3,1 2-1,-4 1 2,3-6 10,-5 1-4,0-2-2,-3 6 7,-2 1-2,-1 1 14,0 4 13,-2 3 4,1 2 12,-1 0-7,0 4-12,0 0 0,-1-1 0,1 4-11,0 0-4,-4 10 10,1 4-11,0 0 0,0 4 5,2 0 0,1 8-3,-2-6 0,5-2-1,-2 1 9,1-2-9,4 2-5,-1-4 7,2-3-10,1 2-4,-2-2-22,4 0-8,-1-4-24,1-3-19,2 2-32,2-6-42,3-2-67,-3-6-51,3-3-184,0-5-502,-1-6 222</inkml:trace>
  <inkml:trace contextRef="#ctx0" brushRef="#br0" timeOffset="333478.9968">19668 13508 45,'-5'-9'227,"0"1"-42,1 1-35,0 4-37,1-1-43,0 1-52,3 3-35,0 0-31,0 0-77,0 0-133,10 10 60</inkml:trace>
  <inkml:trace contextRef="#ctx0" brushRef="#br0" timeOffset="334325.3882">19975 13395 129,'-4'-17'376,"1"4"-44,-1 2-22,1 3-33,3 2-36,-3 2-34,3 0-21,0 4-23,0 0-17,-7 23-17,2 5-10,-1 5-13,0 18-11,2-1-12,-4 5-6,2 2-7,-2 26-3,1-1 4,2-22-12,0 0 7,-3 22-5,3-24-29,-3 0-4,-4 25 2,1-31-5,-2 2 1,2-8-1,1 4 0,-4-3-3,2 2 9,0-1-6,4-16-5,0 3 0,0-1 3,1-4 3,0-4-12,4-6 5,-1-1-3,1-6-5,3-2 2,-2-2-3,2-1-1,-2-3 4,2-1 5,0 0 5,0-4-6,4 2 3,0-2-8,-4 0 9,13-10 2,1 1-3,-2-2-4,3-7-1,2-2 4,1-1-1,-1-3-5,4-1 0,-5-6-7,3-9-13,-4 13-2,4-13-6,-7 7-11,-4 0 2,-1 1-1,0-3 3,-4 3-1,1-2-3,-8 0 4,1 2-5,-1 1 1,-6 3 6,2-2-6,-1 4 9,-3-1-8,-4 2 8,2 2 2,0 0-1,-2 5 8,2-4-1,3 7 8,0 1 5,2 2 0,-2-3 4,5 8 4,2-2 1,-1 1-2,3 3-5,2 0 2,0 1-9,2-1 6,3-5-3,5 7-1,7-4 5,4-2 0,2 4-2,2-3 1,3-1 3,0-1 1,-1-4 0,11 4-9,-1-6 0,-11 8-8,1-2 10,-6 1-2,3-4 0,-3 1 3,-1-2 13,-7 6 10,-2-4 11,0 0 8,-4 5 11,-1 0 9,0-1 22,-1 4-1,-2-3 6,1 0 3,-4 4-6,2 0-1,-1-1-17,-1 4-18,2-5-6,-2 5-13,0 0-2,0 0-7,0 0-14,-9 21 13,3-5-4,1 0-4,-1 1 4,2 0-8,-2 0-2,2 7 0,4-7-11,-4 3 12,1 1-6,5-4 3,-2-2-1,2 1 3,1-6-7,0 6 2,0-5-3,0-2 1,-1-1-8,4-1 3,-1 2-20,-2-6-6,3 2-10,-2-2-5,3-3-21,0 2-13,3-3-11,-3-3-26,3 1-33,0-6-26,0-4-24,0-3-11,1-4-48,0-5-19,-1 3-38,-2-5-182,1-2-536,-3 2 237</inkml:trace>
  <inkml:trace contextRef="#ctx0" brushRef="#br0" timeOffset="334396.4443">20364 13481 171,'-4'-8'209,"1"2"-26,0 1-19,3 0-19,-3 2-12,1-1-30,2 4-50,-2-6-57,2 6-39,0 0-52,0 0-76,0 0-183,0 0 81</inkml:trace>
  <inkml:trace contextRef="#ctx0" brushRef="#br0" timeOffset="334480.9967">20561 13662 273,'0'6'319,"0"-2"-36,0-4-35,0 3-20,0-3-29,0 0-21,3 7-21,-3-7-19,1 1-6,-1-1-22,6 4-5,-2-2-10,-2-1-6,3 0-6,-5-1-6,10-1-9,-6-2-4,3 0-3,3 1-6,-1-5 0,-2 2 2,1-2 2,-1 2 1,-1 2 13,-2-6 7,0 4 8,0 2 2,-2-3 21,-1 1 1,1 2-6,-2 0-9,0-1-18,0 4-5,-6-6-7,-1 6-29,0 1 6,-7 4-4,1 1-2,-1 0-4,-7 6-20,4 2 12,5-4-10,0 3-4,4 0-4,-3 2-2,5 0-4,3 1-16,0-1 6,3 2-15,5 2-5,0-5 1,5-1 0,1 1-5,1-1 2,7 0-1,2 0-3,2-5-2,-1-1 9,2-2-2,2-4-2,0 2 3,-3-6 8,1-3 1,-3-6 4,0 0-1,-1 2 7,0-10 2,-5 2 3,1-2 11,-4 3 0,1-3 10,-6 4 1,0-1 4,-3 1 14,-1 5 17,0 0-22,-3 0 9,0 0-9,0 3-3,-6-1-11,2 5-1,-3 2-10,-3 2 9,0 2-9,-2 2-2,-2 7 4,0-1-4,-3 8-5,1-1-1,2 1 2,6-1-7,-1-2 3,2 4 2,3-3-2,-2 1-1,3 1 1,2-6-2,2-2 5,2 2 2,0 0-14,0-3 4,-2-1 4,6-3 9,-1-3-9,1 4 5,3-5 9,-2-1 3,4-5 1,0-2-9,1-5 6,5-4-7,-2-4 11,-1-1-3,0-4-2,1 1-4,0-6-2,2-12-3,0 2 6,-5 7-9,-3 0 9,-2-1 0,2 1 1,-3 2 3,0 7 3,-4 4 16,0 3-3,2 5 12,-5 4-22,0 2-6,0-1-5,0 4-2,0 3-5,0 0 6,0 0-8,-8 27 12,4 2-8,0 0-3,-1 4 1,3 1 0,-1-3 4,0 3-14,1-2 0,2 0 3,0-3-4,3 0 8,-1-3-15,-1-8-11,2-1 3,1 1-17,1-5 3,-3-4-7,3 2 0,1-2-6,-3-2 8,3-2 3,1-3-2,0 1-8,4-3-21,0-5-20,-2-6-24,5 6-30,-4-4-47,7-9-38,-2 3-62,1-4-171,-8 3-505,6-3 224</inkml:trace>
  <inkml:trace contextRef="#ctx0" brushRef="#br0" timeOffset="335314.9402">22281 13087 103,'4'-17'236,"-4"5"-14,0 0-29,-3 3-23,-1 1-18,-3 5-11,-8 3-7,-8 5-8,-4 8-7,-9 10-7,-7 9-5,-9 21-13,14-14-4,-16 24-24,25-16-5,-12 20-3,13-21 0,7-5-8,1 3 3,9-9-11,0-5-2,8 6-7,0-5 0,4 1-4,4 0 3,0 1-5,5-9 5,0-2-7,4-2 0,0-3 3,1-6-2,4 1 0,-2-2 7,0-4 1,1-5 8,2-1-1,-6-5 5,3-2 6,-3 2 0,-1-4 3,-1-1-5,-2-4 0,0 2-4,-4-4-5,-2-1 2,-1-4-6,-2-5-4,-5 7-4,0-6-1,-2 6-1,-4-3-9,0 7 2,-1 1-4,-4-2-7,2 3-4,0 2 6,-1 7-5,3-2-3,1 0-4,0 4 0,3-1 1,2 3-7,0-1-1,5 1-6,-7 1 1,7-1 1,-4 5 1,8 1 1,-1-2 6,4 1 12,3 3-5,3-4-1,6 1 0,-2 1 0,-2-3 0,8 0 3,-2-2 4,2-2-3,-2 1 12,-1-3 6,-2 2 9,-2-2 7,-1-2 16,-2 5 1,-2-3 10,-3 1 7,2-1 20,-4 1 1,1-3 0,-3 5-5,-1-1-14,-3 1-5,4-1-9,-4 1-9,0 0-25,7 4-3,-7 6 1,0 9 2,-4 11 8,-6 15-13,-1 11-2,-2 29 7,-3-1-4,-6 6-3,1 2 1,1 0 2,-1 5 1,0-12 0,-7 8-4,4 0 9,3-3-2,-2 3-9,2-5-2,-1-1 6,-8-4-2,12 4-2,-3-11-4,-2 2-8,-1-2 3,11-22-25,-2-7-15,0 6-17,-4-1-19,2-3-19,-1-3-11,8-14-16,0-3-20,-2 0 22,4-5-17,0-11-26,3-3-12,-1-3-47,0-6-60,2-3-74,-3-7-177,3-4-564,0-15 250</inkml:trace>
  <inkml:trace contextRef="#ctx0" brushRef="#br0" timeOffset="336063.5631">22547 13503 167,'0'0'215,"0"-3"-21,0 3-27,0 0-32,0 0 0,3 15 8,-3-3-7,4 6-6,-4 9-1,2 1-5,-2-2-3,-2-1-1,2 7-7,0-7-5,-3 6-4,2-6-4,-1-4 3,1-4-8,1-2-2,0-2-4,-4-3-2,4-1 7,0-4 0,0 2 16,-1-2 18,1-3 11,0-2 10,1 4 7,-1-4 7,0 0-9,0 0-9,0 0-19,0 0-14,4-21-11,-3 11-8,1-6-7,2-2-14,3-6-7,0-2-13,3-1-6,0-2-7,4 1 1,2 1-15,-1 0 4,2 5-7,0 0-8,0 1-17,-2 4-16,-2 8-12,1 3-31,-1-1-40,-2 4-30,-1 2-17,0 5-17,-2 1-26,1 2-22,-1 5-25,3 0-36,-4 5-21,-1-2-235,1-1-575,-3 3 256</inkml:trace>
  <inkml:trace contextRef="#ctx0" brushRef="#br0" timeOffset="336903.0386">23005 13665 115,'7'-16'202,"0"-1"10,2 1-6,-2-3-7,-2 2 0,-2-2-3,1-1-4,-4 4-1,3-1-11,-3 5-21,0 2-18,-3 0-18,-4 6-17,0 0-12,-3 3-2,-8 3-16,-5 6-9,-3 6-5,-7 11-4,2 4-6,7-8-5,-7 8-4,13-6-6,0-1 5,2 1-14,4-3 1,3 2-7,4-5 5,-1-4-8,6-1 0,0 0 7,3 2-4,-2-4 6,3-2-2,3 2 3,0-6 3,0-1 11,3 1-4,4-6-3,-1-1 4,0-6 2,-1 0-14,1-1 2,4-5 0,-3-2-5,0 3 11,-4-11-14,3 0-4,-1-3 5,0 0 25,-4 5-11,1 8 12,-4 1-6,-2 2 22,0 3-22,1 4 5,-3-3-10,2 4-17,-1 1-6,-1 2-13,-1 1 13,0 0-1,-4 17-4,2-4 6,-3 7-12,2 4 1,0-5 2,1 6 7,3-4-10,1 6-9,0-10-15,4 10-17,-4-9-14,4-3-36,4-2-29,1-1-25,0-1-25,9 0-39,-6-6-31,9 0-31,-3-6-230,1-3-537,-6-3 238</inkml:trace>
  <inkml:trace contextRef="#ctx0" brushRef="#br0" timeOffset="336981.0988">23250 13592 7,'0'-21'235,"3"8"6,-5 4-14,4 1-6,-2 1-29,0 3-25,0-1-24,0 5-16,-3-3-8,3 3 1,-3 15 8,-4 2 3,0 1-4,3 7 4,-2 2-11,-1 0 1,0-10-5,4 10-10,-1-1-1,1-5-14,0-2 3,-1-3-14,2-4-3,0 0-5,1-6-1,-1 0-4,2 1 13,0-4 29,0-1 0,0-2 35,-3 5 2,3-5-17,0 0-8,5-18-11,3 2-17,-1-7-14,3-4-4,2-1-7,1-3-11,1 5-8,1 3 2,0 1-12,-1 3-6,-3 7-1,-2 6-6,-1-2-12,-2 3 4,1 1 1,0 3-16,0 4-5,0 1 2,0 5-1,0 4 6,0 3-2,-4 1-8,1 3 7,-1-2 7,0-1-3,-2 9-7,-1-9 11,0 0 6,-1-1-12,-2-3 4,3-4 2,0 1 1,0-5 1,0-2 6,0 2 8,0 1 11,0-6 13,0 0 3,0 0 0,0 0-8,4-17-17,-1 1-7,4-1-6,4-8-2,2-1-4,3 0-11,-1 3 6,5 3 0,-5 1-1,-3 7-1,0-2-12,-2 7 9,-3-1-18,3 4 13,-3 1 1,0 3-6,-1 3-9,-2 1 6,4 1-6,-2 4 5,-3 2-4,1 1 11,0 3-1,-1 2 6,0 0-7,-6 11-21,2-11-40,-1 5-40,2 2-50,-2 3-46,2-10-57,0-1-69,2-5-52,-2 0-245,3-5-681,2-2 303</inkml:trace>
  <inkml:trace contextRef="#ctx0" brushRef="#br0" timeOffset="337898.0911">23847 13585 219,'3'-9'350,"1"4"-35,-1-2-27,-3 4-32,0-2-32,0 5-31,0 0-7,0 0 2,0 15-1,-3-3 1,-1 6-6,1 8-9,-4 2-5,2-5-13,0 4-14,-1 1-12,5-9-8,-4-2-3,0 3-14,1-4 9,0 0-29,1 0-8,-1-4-13,3-7 7,-2 2-4,1-4 8,2 1 16,-1-1 5,1-3 26,0 0 10,0 0-7,0 0-20,0 0-12,0-20-5,6-8-12,-1 6-9,4-5-7,-1-3-1,6 2-9,0-1-12,0 3-6,-1 3 3,1 1 3,3 3-13,-4 2-8,-3 5 6,-3 5-6,-2 0-11,1 4-4,-2 1-5,2 2-5,-2 2 0,0 5 2,2 3 4,-2 2-1,0 5 3,-1-2-6,0 2 3,-2 7 7,-1-5-7,-2 8-1,0-10 6,2 0 3,0-3-5,0-2 1,-4 5 3,4-9 9,-2-4-3,1 1 5,1 1 5,0-2 14,-1-2 10,1-2 10,0 0-2,0 0-3,0 0-6,1-12-4,0 0-7,7-5-15,1-8 3,2-1 3,2 0-12,4 2-1,0 2 5,0 0-9,1 5 0,2-1-1,-2 2-6,-1 2 2,-3 6 1,-1 3-7,-2 1-3,3 1-3,-5 6-10,-2-1-3,1 8 3,1-5-4,-4 7 7,1 2 4,-2 3-1,-1 2 1,-1 1-1,0 5 7,-2 1 3,-1-7-5,-3 8-3,1-1-28,0-2-26,-1 1-47,1-10-37,0-4-45,0 6-45,-1-9-44,3-1-37,-1-2-50,2 3-330,0-8-760,0 4 336</inkml:trace>
  <inkml:trace contextRef="#ctx0" brushRef="#br0" timeOffset="338722.6786">24552 13575 14,'5'-11'261,"-2"-2"-7,1 3 2,-4 2-10,2-4-11,-2 3-23,2-2-12,-4 3-16,2 1-19,-3 0-16,0 2-18,-1 0-14,-5 0-16,-2 5-10,0 4-9,-9 4-8,3-2-8,-5 10-7,1-2-8,0 7 5,1 0-13,1-3-2,5 3-7,0-2-1,7-2-7,0 2-3,0-2 7,4-5-7,-1 3 5,4-3-8,0 0 3,1-5-4,2 4 0,0-3 14,1-3-4,-1-1 5,1 0-10,2-3 12,2-1-8,-8 0 3,17-5-2,-8-2-16,6-4 7,-6-1 0,6-5-1,1-4-2,-2-1-3,1-3-4,2-2-5,-3 2 0,3 2 1,-7-1 3,1 8-2,-4 0-1,-1 7 6,-2 3-3,-1-1-6,1 3-16,-2 1-3,-2 3 2,0 0 3,0 0 5,-6 20-5,-1-4 5,0 6 0,-3 0 0,0 5 3,3-3-2,0 0 6,0 0 15,0-1-17,4-4 5,0-2 4,3-1-5,0-4-3,0-2 8,0 2 6,3-3-3,-1-1 4,1-1 19,2-4 3,2 0 7,4-1-9,2-2 5,-13 0-2,35-11-2,-15 5-3,1-6 0,1-1 5,-2-2 6,0-3-22,-3-2 3,4-2-4,-1-2-8,-2-2 10,-1-1-7,0 0-4,-4 2-1,-2 3 4,-3 4-8,-2 4 1,-2 2-5,-4 12 13,3-15-6,-3 15-25,0 0 0,7-12-17,-7 12-2,0 0-3,0 0 4,0 0 5,0 0 2,0 0 4,-3 61 5,3-33-2,0-8 6,0-2-3,-3 2 7,3 5-7,0-8-1,-1 2 7,1-2-2,1 2 3,-1-4 1,0-15 2,3 26-8,-3-26 19,0 22-3,0-22-9,3 12 5,-3-12 15,0 0-10,10 12 4,-10-12 1,0 0-14,27 2 8,-27-2-22,33-13-5,-18 7-15,4-6-25,-6 3-23,1 1-29,0-1-38,0-3-40,-4 3-47,-10 9-38,14-12-183,-14 12-499,0 0 221</inkml:trace>
  <inkml:trace contextRef="#ctx0" brushRef="#br0" timeOffset="339515.0373">18079 14641 67,'-7'-1'232,"0"-1"-30,3 2-28,-2 0-22,6 0-17,-4 3-19,4-3-3,0 0-13,0 0-3,0 0-2,10 10 7,-3-2-13,5-3-2,0 6-4,11-4-5,-1 2 1,6 0-8,13-1 2,0 1-3,4-1-1,4-2 2,20 3 4,0-8 2,6 6 6,1-3 3,6 1-3,-1-4 1,1 5-1,1-4-11,3-2 14,4 0 6,1 3-4,4-1-7,0 2-8,2 4-2,-1-1 2,2-11 2,5 6-6,1 1-11,3 1 3,2-4-9,0 5-11,2-5 16,4 9-15,1-3-2,2 1 3,0-3-13,-4 2-2,4 3 0,-1-5-3,-2 3-3,0 2-8,-4-1 2,-1-5 4,-6 4 1,-1-2-8,0 1 5,-5-2-14,-3-2 1,-5 1 4,7-1-3,-4-2 10,-4 0-9,4-3-9,-8 3-4,-4 0 16,5 4-5,-7-6-10,-3 4 4,-4-4 7,4-1 0,-7-4-6,-2 7 3,-20 0-3,-2 0 5,23 0-10,-26 0 8,3 1-6,-1-2 2,-5 1 3,1-4-2,-1 1-3,2 1-4,-12 3 7,1-4 2,0 1-4,-1 0 6,-2-1-16,-2 4 15,-3 1-1,-1-2-1,-6 0-4,-4 0 3,-1-3-5,-3 1 8,-1 4-2,-2-4 5,-4 2 20,7 0-21,-3 0 9,-4 0-13,0 0 2,7-1-10,-7 1-6,3-1-1,-3 1-15,0 0-1,0 0-9,7-1-4,-7 1-17,0-4-44,0 4-8,0 0-35,0 0-27,0 0-40,0 0-58,0 0-258,0 0-575,0 0 255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24:21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 6986 26,'-4'-4'176,"1"0"-6,0-2-10,3 1-7,-4 1-23,4 1-13,-3-3-2,0 2-14,1 2-16,0-2-6,-2 0-9,3-2 10,-1 3-20,-1 0-4,1 2-4,-3-5-7,-1 5-11,-2 0 3,1 1-7,-3 3 1,-2 4-12,-9 0-1,9 3-2,-10 5 4,-1 2 10,6 1-2,-7 3-3,10 0 3,3-7-3,-5 6 0,8-1 0,4-3-2,-2 2 2,5 2-7,2-2-5,3 2 4,6 4 0,-1-4-10,4 1 11,3-4-5,3 0 5,0 0-1,-2-3-9,0 1 6,-3 2-6,-1-5 2,-2 1 3,-1-2 2,1 2-8,-4-4 0,-4 1 3,1 0 1,-1 2 4,-3 2 8,-3-5 6,-4 4 7,-5-1-11,1 0-1,-4 0 0,-3 0 0,-6 2-6,0-6 3,-1 0-1,2-4 0,2-1-4,0-2-4,5-2 1,2 1 1,0 0-9,3 0-8,-2-4-18,5 0-38,2-1-27,-1-2-43,2-1-43,3 0-8,1 1-161,4-4-370,2-1 165</inkml:trace>
  <inkml:trace contextRef="#ctx0" brushRef="#br0" timeOffset="476.6582">1271 7368 242,'0'0'256,"0"0"-26,0-4-23,0 4-16,0 0-17,0 0-15,9-2-17,-1 1-14,6 0-7,10 1 0,3 0-8,15-3-10,-1 2-3,6 1-15,-5-3-8,0 6 1,-1-2-11,0-2-6,-13-1-9,-1 5-2,2-4-3,-5-1-8,0-1-7,-8 1-4,-1 0 4,-5 2-15,-1-2 2,-4-1-14,1-1-9,-1-5-1,-2 1-5,-3-5-4,-3 1 4,-2-2 7,-2-3-5,-2 2 0,2 1 7,0-1 1,-1 1 6,-2 0 14,0 4-4,0 1 5,6 2 11,-2 1 1,-1 2-3,6 0-6,-2 0-9,3 4 0,-7-3-7,7 3 2,0 0-2,10 11 5,-6 0-1,3-1-4,5 4 4,-3 1-4,4 5-3,-2-3 5,-5 1 3,2-3 0,-1 2 1,-3 0-2,2 0 9,0 0-4,-5-1 1,-1 5 3,-5-1 8,0-2-7,0 7-2,-2-9-10,-3 1 4,-1 1 6,-2 3-4,3-11-2,0-1-7,-1 3 1,-2-4-14,6-2-16,-3 0-25,3 0-22,2-2-38,-2 0-33,7-4-60,-7 0-36,7 0-212,0 0-483,0 0 214</inkml:trace>
  <inkml:trace contextRef="#ctx0" brushRef="#br0" timeOffset="995.7585">2662 7190 77,'0'0'218,"5"-2"3,-5-2 8,2 1-11,2-3-4,-3 2-15,2-1-14,-1-4-15,2 1-7,-3 0 5,1 1-7,-2 0 6,2 0 5,-3 0-6,-2 2-15,3 0-26,-3 1-12,-2 1-3,-4 3-19,-3 4-5,-7 9-11,-2 3-10,-3 5-14,-4 12 8,-2 2-8,10-9 0,-5 12-10,-1-3-3,12-9 4,2-1-3,5-2-8,0-2-1,3 0-12,4-2 6,4 0 2,-1-2-10,4-2 6,4 0 2,1 3-4,6-2 6,-3-8 5,5 2-23,3-2 5,-4-4 1,4-4-2,-2 0-11,1-4 12,1-1 10,-2 2-14,-4 0 3,3-6-6,-7 4 1,2 0 2,-4-3-16,-1 4 21,-3 0-4,3-1 0,-3-1 0,-4 4 0,4-2-4,-3 0-19,0 0-5,1 4-10,-3-4-15,1 1-18,-3 3-27,4-4-24,-2 3-27,-1-4-37,-1 5-33,3-7-30,-3 3-21,0 4-237,-3-6-537,2 1 237</inkml:trace>
  <inkml:trace contextRef="#ctx0" brushRef="#br0" timeOffset="2984.0285">845 8146 2,'2'-13'95,"-2"13"0,3-4 5,-3 1 2,3-1 10,-3-1-6,1 1 11,-1-2-11,2 0 5,-1 0-7,1-1-1,-1 1 3,-1 2-4,1-1 0,1-1 3,1 0 1,-3 2 2,1 1-11,1 0-3,-2 3-10,0 0-7,-2-5-15,2 5-6,0 0-9,-6 21 2,-1-4-1,0 9-7,0 0-6,-1 6-7,-5 11 4,-4-12-4,10 1 2,-1-3-5,-2 3-2,0-3 2,0-5-2,0 2 2,3-10-8,2 1-3,-1-1 3,2-2-6,0-2-4,1-2-5,0-5-14,0-1-19,0 3-14,2-1-21,-2-3-17,3-3-27,0 0-40,0 0-28,0 0-3,-7-9-140,4 5-347,3 4 153</inkml:trace>
  <inkml:trace contextRef="#ctx0" brushRef="#br0" timeOffset="3526.2011">757 8219 92,'0'-6'159,"5"-3"-3,-3 1 2,3 1 4,0-3-19,2 1 3,-4 0-9,1 1-9,3-4 0,0 4-8,3-3-3,-1-1-9,2 2 0,2 0-2,-2 1-13,-1-2-5,-2 5-2,2 0-15,3 0-9,-5 5-3,1-1-10,-1 2-4,1 2-5,-1 3-4,0 0-4,-2 1-6,0 2 6,-1 2-8,-2 1 0,1 3-5,-2 1 0,-1 1-7,-4 4 5,-2-3-4,-4 0 2,-2 4-7,-6-2-1,4-3 5,2-3-4,-4 4 1,2-6-3,-1-2-1,1 0-4,5-1 1,-8-2-6,5 2 8,7-4 2,-4 0-4,3 0 2,-2-1-1,4 1 5,3-4 5,-4 1-9,4-1 4,-3 1 1,3-1 0,0 0-1,0 0-14,0 0 13,10 3-1,0-5 0,-2 1-1,1 1 3,4 0-5,1 4 3,-3-3-2,-1 9-3,3-7 13,-1 4-12,2 1 3,-3 1 2,-4 0-5,3-3 4,-3 2-1,0 1-1,-1 0-2,-2 1 1,-1 0 2,-3-2-2,3 1 9,-6 0-3,2 1 7,-9 0-6,1-1 2,2-2 0,-7 1 9,0 1-12,0-4-1,1 0-4,-1-3 6,2 4-3,-4-6-2,3 0-2,4-1 0,-2-1 3,-1 2-2,2-3 0,3 3 1,1-1 6,1-2-7,-1 2-5,-1-1-2,7-1-2,0 3-10,-5-1-7,5 1-13,-2-5-15,2 5-22,0 0-35,-5 0-14,5 0-22,0 0-43,0 0-9,0-7-21,0 7-128,0 0-373,0 0 164</inkml:trace>
  <inkml:trace contextRef="#ctx0" brushRef="#br0" timeOffset="8252.757">1415 8286 110,'-3'-4'196,"-1"3"-12,4 1-4,-3-4-10,3 4-14,-3-3-21,3 3-5,-5 0-20,5 0-7,0 0-14,0 0-17,0 0 0,-3-2-11,3 2-7,0 0-7,0 0 0,0 0-10,11 5 1,-4-2-4,2 0-4,6 3 6,6 2-10,1-2-1,3-2-10,2 2 8,1-4-1,11 7-1,3-2 7,-1-3-3,-3-2 1,3 8-6,-4-5-3,2-3-1,-15 1-5,4-3-1,-1 6 1,0-4-2,-5-3-2,-6 5-1,-2-4-8,-3-3 2,-1 3 0,-1 0 0,-2 3 7,-2-3-3,-2-4 2,1 3 5,-1-4-16,-3 5-3,0-5-7,-2-1 1,0 1 5,-4-2-4,2 0-3,-4-1 2,-1 3 4,-2-7 6,-2 3 1,5 4 1,-5-3 2,5 1 8,-2-2 5,1 6 10,2-2 4,0 1 6,3 1 2,1 1 4,-1 0-8,1-2-2,3 4-6,-3-2-5,3 2-10,0 0 4,0 0-1,0 0 2,13 10-4,-6-6 0,7 5 3,-2 2-8,4 7 4,1 1-5,-4 1 4,-1 0 1,-2 3-5,-4-5 3,0 0 2,1 8-4,-3-9-8,-3 2 7,1 6 2,-4-9-6,1-3 6,-6 3 2,3-4-3,-1-2-3,1 0 2,-4 0 0,-1 0-6,2-3-18,3-2-10,-3-1-20,4 0-22,-1 0-28,3-2-51,1-2-24,0 0-182,0 0-387,0 0 172</inkml:trace>
  <inkml:trace contextRef="#ctx0" brushRef="#br0" timeOffset="8780.5757">2608 8369 39,'3'-5'244,"1"2"-16,-1-2-22,1 1-18,-4 1-17,0 3-19,0 0-9,0 0-14,-8 14-2,-1 1-14,-2 4-9,-3 6-3,-2 1-8,2-2-5,0 1-4,-1-1-7,2 0 0,2-4 0,2-4-6,-2 2-7,1-3 1,3-1 1,-1-1-2,2-5 6,-1 2-17,0-4-2,4 0-9,2-1 9,-2-2 5,0 1 0,3 1 11,0-5 18,-1 4-11,1-4 7,-2 3 1,2-3-11,0 0-7,7-20 1,-1 2-10,5-4-6,-4 0-4,2-6-10,2 0-7,2-3 3,-1 0-11,4-13-4,-4 15-2,0-1 4,-1 1 2,0 2-8,2 2 5,-6 10-6,3-1 6,0 1-8,-6 4-18,3 3 9,0 2 7,0-1-5,-4 0 0,0 4-13,1-1 4,-2 1 3,3 3 0,-5 0-3,10 2 4,-7 5-1,2 3 11,1 5-14,1 2 0,0 5 3,0 4 4,-4 4 3,0 1-8,1 3 5,-1 0 3,-2 0-3,2-1 0,-3-2-8,1 1 10,-1-5 1,0 2 1,0-2 12,-2-2-11,2-5-5,-2-1 6,2-4-5,-1-4-3,1 1 2,-2-3 0,1-1 11,-1-3-10,1-1-3,2 2-13,-1-3-1,-1 2-2,4-3 0,-3-2-20,0 0-15,0 0-40,0 0-48,0 0-49,-6-10-40,5 4-20,0-4-29,-1-1-185,2-5-503,-1-1 222</inkml:trace>
  <inkml:trace contextRef="#ctx0" brushRef="#br0" timeOffset="9052.448">2476 8526 84,'-6'-1'228,"3"0"-11,3 1-6,-7-1-10,7 1-26,0 0-22,0 0-11,0 0-7,0 0-2,0 0-8,28 3-9,-8-3-4,3 0-10,2 2-9,-1-2 1,0 1-19,-2 1-6,1 2-7,-9-8-7,2 8-5,-7-8 1,0 4-10,-1 4-6,-1-8 4,-1 4-3,-2 0-5,-4 0-3,7-2-3,-4 1 1,-3 1-8,0 0-6,11 0-8,-11 0-19,0 0-15,0 0-30,3 0-31,-3 0-34,0 0-37,0-4-57,0 4-161,0 0-410,0 0 181</inkml:trace>
  <inkml:trace contextRef="#ctx0" brushRef="#br0" timeOffset="12705.2166">1260 7819 32,'0'0'97,"0"0"14,0 0-13,0 0-6,0 0-7,0 0-6,-7-2-2,7 2-9,0 0-4,0 0 0,0 0-8,0 0 1,-3 4-5,3-4 6,0 0-8,0 0 1,0 0 4,-7-1-9,7 1 7,0 0-5,-3 2 4,3-2-5,0 0-8,0 0 1,0 0-5,0 0 2,0 0-4,0 0 0,0 0-8,0 0 2,0 0-3,0 0 1,0 0-10,0 0 8,0 0-7,0 0 3,0 0-3,0 0-7,0 0 3,0 0-5,0 0 2,0 0 0,0 0-7,0 0 4,0 0 3,0 0 21,14 5 11,-11-5 10,7 2 4,-3-1 1,3 0-2,6 1 0,-1-2 1,6 3-7,1-3-3,1 3 3,1-2-11,0 2-6,0-7 1,1 4-3,-2 1-10,1 0 6,1-1-6,1 0 1,-2-1-1,1 1-10,2 1 7,2-2-1,-1 1 2,1-1-6,0 1 0,1 0-4,8 0 6,0 0-9,-11 0 5,5 0 0,-4 0-5,10 0 0,-10 0 3,1 1-2,-3 2-4,5-5 8,-4 5-7,-6-2-4,7 1 6,-6-1 0,-1-2 1,-3 1-4,3 1-6,-4 0 7,-3 0 1,1-2 0,0 1-4,-1 0 2,-4 1-1,-1-1 1,-2 2 4,3-2-2,-10 0-2,13-3 1,-9 3-1,-4 0-1,7 1-1,-7-1 2,0 0 3,10 0-1,-10 0 7,0 0-10,6 2 0,-6-2-7,0 0 0,0 0 1,0 0-5,0 0-1,8 0-11,-8 0-4,0 0-6,0 0-7,0 0-9,0 0-21,0 0-9,0 0-5,0 0-24,0 0-17,0 0-36,0 0 10,-21 1-14,15 2-130,-5-1-321,1 0 142</inkml:trace>
  <inkml:trace contextRef="#ctx0" brushRef="#br0" timeOffset="13332.6964">1352 7899 67,'0'0'109,"0"0"-19,0 0-9,0 0-6,0 0 1,0 0-3,0 0-11,0 0-12,0 0-2,0 0 4,0 0-2,0 0 6,0 0 3,12 3 17,-6-2-9,1 2 6,0-1-2,4 1 2,2 0 3,4-2-3,0-1-2,4 2 3,5-2-9,-3 2 2,2 2 1,3-3-6,12 3-3,-2-3-6,0 2-3,6-2-1,-2-2-3,3 3-2,-2-1-4,0 0-4,2 3-8,-4-4-1,-1 5-3,0-4 0,4-1-3,-6 0-2,-8 1-2,9 2-2,-1-3-1,3 4 0,-13-6-2,13 0-5,-13-1-3,0 3 6,1-1 0,-1 1 6,-3-1-12,0 1 7,-1-2-7,-6 2 1,-5-3 0,0 3 1,-3-2 0,-2 2 0,2-2 3,-7 2 5,1 0 7,1 0-2,-5 0 0,6 0-3,-6 0 5,6-1-5,-6 1 1,0 0-5,6 1-1,-6-1-3,0 0-6,0 0 5,0 0 0,4 0-1,-4 0 0,0 0 3,0 0-6,0 0 1,0 0-11,1 4-11,-1-4-13,0 0-17,0 0-36,0 0-24,0 0-35,0 0-55,0 0-159,0 0-387,0 0 171</inkml:trace>
  <inkml:trace contextRef="#ctx0" brushRef="#br0" timeOffset="15349.5555">3926 7524 168,'-1'-9'333,"-3"0"-30,1 3-30,3 1-30,-3 0-26,2 3-22,-1-1-28,2 3-19,0 0-14,-4 16-15,4-6-9,-3 7-13,2 3-30,-5 4-24,-2 3-22,-2 2-32,0-1-26,-1-2-39,1-1-23,3-9-33,-1 2-28,2-2-24,0-5-140,2 2-350,1-6 156</inkml:trace>
  <inkml:trace contextRef="#ctx0" brushRef="#br0" timeOffset="15916.6068">4758 7248 78,'-2'2'139,"1"4"-9,-1-2-10,-1-1-5,3-3-8,-1 4-2,1-4 2,0 7-1,-2-4-14,2-3-2,0 0 9,0 0 1,0 5 1,0-5 8,0 0 5,0 0 9,0 0 0,-2 0 5,2 0 7,0 0 2,0 0-15,0 0 13,1-15-8,0 8-11,1-8-18,-4-1-7,2-1-13,0-2-5,-1 1-5,0 0-11,1 0-1,0 3-2,-3 3 3,0 0-7,0 3-4,-1 1-5,0 2 3,1 3-14,-5-1 2,-2 4-15,-3 7 3,-7 2 2,-1 8-9,-1 5 2,-1 3-6,-2 9-3,-2 2-2,3 4 2,10-9-2,-2-4-2,1 1 1,9 3 6,0-5-7,1 3-1,5-5-11,0-5 8,7 7 3,2-5-5,-1-4-1,6 2 0,3-2-4,6 2-16,-1-11-17,2-2-22,3-3-27,-2-3-32,2-5-36,-2-2-24,1-1-31,-5-1-12,1-3-17,-2 4-168,0-5-445,-2 0 198</inkml:trace>
  <inkml:trace contextRef="#ctx0" brushRef="#br0" timeOffset="16334.8872">5252 7308 1,'-4'-1'198,"0"-1"5,1 1-6,0-1-12,3 2-9,-4-2-7,4 2-13,-2-1-13,2 1-10,0 0-2,0 0 0,0 0 6,0 0 6,0 0 7,10-3 4,-2 3 1,5-2-9,3 3-10,6-5-7,2 3-11,0-2-4,0 1-14,3-1-3,-4 4-5,5 1-23,-5-2 3,1 0-13,-4 0-17,-6 0 6,2 1-4,-2-4-9,-3 3-5,-3 0 0,2 2-8,-1-2-4,-2-2-11,1 4-8,-3-2-19,2 0-18,-3-2-13,0 1-17,-4 1-22,7 0-15,-7 0-19,7 0-18,-3-3-5,2 3-22,-6 0-8,3-4-27,0 1-17,-3 3-182,1-5-435,-1 5 193</inkml:trace>
  <inkml:trace contextRef="#ctx0" brushRef="#br0" timeOffset="16809.5301">5538 7072 73,'-4'-4'253,"-2"1"-8,3-1-19,2 0-24,1 4-18,-6-3-24,6 3-20,-1-3-10,1 3-19,0 0-10,0 0-9,7 18-5,-3-10-8,0 3-1,5 4 4,-1-1-9,6 6-2,0 0 0,2-3-5,2 2 7,1-1-12,-2-1-6,1 0-3,3-1 1,-3-5-1,-5-1-8,1-1-4,0-1-5,-3-5-3,-4 2-3,0-1 8,-1 0 12,-2-2 14,0 1 20,-2-2 11,-2-1 9,5 2 2,-5-2 13,6 0-6,-6 0 1,0 0-8,1 2 1,-1-2-15,0 0-6,0 0-10,0 0-2,0 0-26,0 0 1,-8 8-18,1-3 3,-6 4-8,-6 4 11,-3 4-15,0-3 1,-5 3-10,4 4 4,-2-5 7,1 2-19,6-2 0,-3 1-23,3-2-9,5-2-15,-3 3-19,5 0-21,4-7-17,0 1-12,0-2-14,3 4-11,-1-5-15,5 5-22,2-5-40,1 3-45,2-3-28,1-2-212,1-1-538,4 0 238</inkml:trace>
  <inkml:trace contextRef="#ctx0" brushRef="#br0" timeOffset="17314.5138">6175 7202 136,'2'-5'193,"0"0"-4,-2 1-4,0-1-2,0-1-3,0 2 0,0 4-7,0-6-4,-2 4-12,2 2-14,-2-4-17,2 4-13,0 0-16,0 0-8,-9 9-6,2-1-15,-6 7 0,-1 3-8,-3 7-6,1 1 3,1 2-5,1-2-9,0 1 1,3 0-5,1-2-2,0 0-1,3 0-6,3-6-2,1 3 6,3-2-9,0-4-5,3 2-4,0-5 2,1-1 4,3 2-5,4 1 2,1-6-6,-1 2 11,3-5 0,1-1 1,-1-2 3,2-3 11,1 0-15,-2-8 3,5 1-2,-3-3 3,1-4 4,2-1 1,-4-3-2,-4-3 6,2-1 2,-4-1-6,-1 7-7,-2-8 0,0 7-5,-2 1 12,-5-3-3,0 0-5,0 4 1,-4 0-2,-3-2-9,1 2 1,-2 2-1,-2 1-9,-3 2-8,2 2-12,-2 1-13,1 5-14,-2 0-10,1 2-17,0 2-25,1 3-20,-1 3-16,2-1-22,2 7-30,2-7-10,3 2-32,1 0-215,3 2-474,0-1 210</inkml:trace>
  <inkml:trace contextRef="#ctx0" brushRef="#br0" timeOffset="17657.5124">6690 7195 141,'3'-8'277,"-2"0"3,1 2-9,-2 0-19,0 2-32,1 0-14,0 0-29,-1-1-20,0 5-20,0 0-16,0 0-7,0 0-9,-2 27-7,-1-11-10,-3 8 10,-2 3-5,-2 3 11,0 3 12,-4 10-7,1-12-10,-4 10 7,6-10-15,1-2 10,-2 2 2,0-1-6,1-3 13,3 2-19,-2-7-13,4-4-14,-2-1 14,1-2-9,1-4-8,3 0-11,0-2-3,-1-4-1,2 3-7,1-3-3,0-1-5,-2-1 6,3-1-16,0-2 5,-3 6 0,3-4-3,0-2-20,0 0-8,0 0-42,0 0-39,0 0-36,0 0-41,0 0-48,0 0-53,6-13-36,-5 7-42,0 0-185,1-3-570,2 2 253</inkml:trace>
  <inkml:trace contextRef="#ctx0" brushRef="#br0" timeOffset="21906.573">1570 10190 25,'1'-6'221,"-1"6"-11,3-6-8,-3 0-21,0 1-15,3 2-7,-3-6-21,4 4-4,-1-1-8,-3-3-9,4 3 4,-4-5-17,3 3-1,-3-1-1,1 6-7,-1-8-13,2 5 2,-4-1-3,1 2-5,1 0-2,-3 1-6,1-1-10,-3-5-7,1 5-5,-2 3-4,2-1-1,-6 3-11,0 0-5,-4 5-1,0 2-4,-7 1-6,4 3 1,3 0-1,0 1 1,4 0-8,-4 7-1,6-4-2,-1 0-3,4 1-3,0 0 4,4 2-2,1 1-5,1-3 5,2 2 3,0-3-3,4 2 0,2 2 7,3-5-10,-2 1 2,3-1 1,2 3-1,-2-7 5,2 6-5,-2-6 0,1 0-3,-1-2 8,-2 3-8,-2-3 4,-1-1 1,-1-1-3,0 1 3,-3 2 1,-1-6 1,0 2-1,-2-1 0,-1 1 2,0 2 2,-1 0-3,-5-2 2,-1 3 5,-3 0-4,-2-2-1,-1-1-2,-2 1 7,-4-1-6,1 0 0,2-5 2,1 3-2,-2-3-1,0 3 3,3-3-2,0 0-8,1 0-4,3-2-11,5 1-20,-4-3-24,3 3-17,1-3-32,4 0-45,2-2-25,1 1-29,3-5-14,1-1-121,4-2-374,2 1 166</inkml:trace>
  <inkml:trace contextRef="#ctx0" brushRef="#br0" timeOffset="22584.9757">1763 10456 124,'-6'-1'233,"2"-2"-6,-2 2-7,2 0-13,4 1-15,-5-3-24,5 3-22,0 0-10,-5 0-14,5 0-17,0 0-18,0 0-6,0 0-9,0 0-7,0 0 1,23 2 3,-9-2 2,10 1-4,0 1-1,4 0 0,2-2-4,9 3 1,1-1-2,2-5 2,-3 7-7,-1 0-6,2 0 6,-11-1-16,11 0 0,-11 1 1,-1-2-10,2-1-1,-6-1-3,0 2-3,-2-2-7,0 2 3,-7-2-3,-5 3 0,0-3-1,-5 0 4,3 1-1,-3 0-9,-5-1 4,7 0 2,-7 0-3,7 0 2,-7 0 3,0 0-1,0 0 0,0 0-9,0 0 3,0 0-3,8 0-7,-8 0 10,0 0-7,0 0-3,0 0-10,0 0-29,0 0-13,0 0-11,-8-14-1,4 7-6,-6-5 4,0 2 3,0-4 1,1 2 6,-3 1 6,-5-8 6,6 6 9,1 1-1,-2 1 16,2-4 5,-3 3 12,5 1 14,-1 5 10,1 0 0,2 0 16,3 1 5,-4 1-3,5 1-9,0 1 14,2 2-28,-6-4-2,5 2-7,1 2 0,0 0-2,0 0-4,0 0 4,0 0 0,0 0-1,8 9-2,-2-3-1,1 2 0,6 4-1,-5-5 1,2 5 2,1-2-1,3 0 2,-4 3-5,4 3 4,-1-4-2,-2-1 1,-1 1 0,1 1 6,-4-4-4,-1 1-5,1 0 4,-1-3-3,-2 3 2,0-2-3,-4-2 5,3 5 1,-3-1-6,0-2 1,0 0 1,-3 4-1,-4 0-5,0 2 6,0-2 2,0-2 4,-3 3-6,-2-1 5,2-2-5,-2-1-1,0 0 8,0 2-12,1-2-12,0 0-7,2-2-25,-2 0-13,0 2-38,5-5-14,-1 1-41,0 0-38,3 0-21,-2-2-173,5 3-417,1-6 185</inkml:trace>
  <inkml:trace contextRef="#ctx0" brushRef="#br0" timeOffset="23183.7003">2853 10299 70,'3'-5'176,"-2"-1"-5,2-1-9,-1 1 0,-1 1 1,2 0-3,0 0 2,-2 1-9,-1-1 2,1 3 0,-1 2-9,-1-6-13,1 6-7,0-6-10,0 6-12,0 0-12,0 0-15,-2-2-9,2 2-7,-8 8-6,3-1-3,-7 3-6,0 2-7,-1 8-3,-4 2-13,4 0 5,1 2-7,-1 0 1,3-3-3,0 2 1,2-7-4,2 4-3,2-4 1,4 1-3,-3 0 3,6 0-7,-3 1 0,1-6-5,5-1 1,1 2 1,-3-1 7,2-4 3,-2-1 4,5 0 7,-1 0 12,2-2 11,4-3-9,-4-1 6,4 1 1,-1-4 1,2 1 7,-3-4-8,0-1 5,-1 1-4,2-6-4,-2 1 2,-1-4-6,7-5-4,-7 6-3,-3-4-3,3 0-5,-5-1 0,0-2 1,0 2-2,-2 0 0,0 1-8,0 0 8,-5-1 6,2 2-9,-1-1 2,-2 3-1,-1 1 4,0-3-15,-2 7 2,-1 0-10,0 0-2,0 3-8,-6-2-4,-1 3-7,0 2-5,1 1-4,-1 2-12,0 2-15,0 1-16,0 1-10,5-1-26,-1 3-19,2 0-15,1 0-23,2 2-4,0 2-13,5-4-33,0 0-17,2 2-177,2-1-441,0-1 196</inkml:trace>
  <inkml:trace contextRef="#ctx0" brushRef="#br0" timeOffset="23605.1264">3212 10210 90,'3'-10'256,"1"0"3,2 2-3,-5 2-6,2-2-16,0 4-17,-1 0-18,0-1-14,-2 1-19,3 2-20,-3-3-18,0 5-11,0 0-16,3-2-14,-3 2-13,0 0-8,0 0-3,-3 14-7,3 2-6,-3 2-3,-1 9-8,0 4 1,-2 1 1,-4-1-7,3 5 5,-3-2 6,2 13-4,-2-16 17,2-1-3,-1-1-6,-1-3-7,2-2-3,1 2 1,-3-1-4,2 0 17,2-5-17,2-5 0,-1-2-15,4-2 11,-3-1-4,1-3-6,3 1 2,-3-4-2,2-1 5,1 3 2,-2-1 2,2-5 6,0 0-1,-2 4 0,0 1-2,2-5-7,0 0 3,0 0 3,-3 4 0,3-4-13,0 0 6,0 0-20,0 0 4,0 0 22,0 0-25,0 0-2,0 0 1,0 0-3,0 0-11,0 0-12,-1 3-6,1-3-26,0 0-24,0 0-27,0 0-7,0 0-32,0 0-37,0 0-43,0 0-43,0-15-28,0 15-190,0-5-521,0 5 231</inkml:trace>
  <inkml:trace contextRef="#ctx0" brushRef="#br0" timeOffset="26079.4072">1388 11650 141,'6'-31'204,"-3"10"8,1-5-3,-3 14-6,2 2-4,-3 0-5,0 5-25,0 0-22,-3 4-10,3 1-25,-9 11-7,-6 14-14,-6 15-10,0 5-11,0 7-1,-6 21-1,-1 2-12,8-24 1,-1 5 0,-3 21-3,3-26-8,4 2 0,-1 2-3,1-4-8,-3 1 6,1-1-11,7-18-1,-4 12 0,-3-6 4,9-7 18,0-6-6,2-1-22,-2-5-17,3-3-29,1-5-25,2-3-18,0-4-25,0 3-17,-2-4-44,3-4-42,3 0-37,-7-7-133,3-7-393,0-3 174</inkml:trace>
  <inkml:trace contextRef="#ctx0" brushRef="#br0" timeOffset="26689.5336">931 12139 81,'2'-9'172,"-2"5"-12,1 0-15,1-1-18,2 0 4,5-2-4,2-1-3,9 1 0,0-3-10,6 3-5,3-5 0,11 2-5,4 1-7,0 1 0,-3 3-19,-2 1-6,-8 4-11,-4 1 8,-2 3-27,-3 3 1,-3 4-2,-8-3-3,0 4-2,-5-2-5,-2 5 0,-4 4-5,0-2 9,-3-3-15,-4 3 5,3-1-2,-1 2-2,-1-1-4,5-6 1,-1 2-1,2-4-2,-3-3-11,3 2 10,-1-4-8,2 1 2,2 1-6,0-3 11,1 0 11,6-2-2,-2-1 0,8 0-1,-2-8-1,0 2 9,5-3-9,-1-5-2,-1-2-9,-5 4 7,1-9 2,1 3-4,-2-3-4,-3 5-5,-6-2-2,1 1 3,1 0-4,-5 4 0,-5-1-4,1 2-4,1 6-1,-4-2-4,-3 1 4,0 5-5,-4-1-1,-3 6 0,-2 3 7,5 2-5,-2 1-1,5 2-2,-2-2-3,6 5-1,0-2 2,3 4 0,4-4 2,1-1 1,5-1 2,1 1 2,3-2 1,2 0 2,3-4-2,4 3 10,1-7-5,1-3-1,3-1 4,-3-1 1,0-1-3,-1-4 4,0-3 2,-2 0 8,-2-2-17,-1 1 4,1-7-2,-4 1 5,-3 4-7,-1 1 6,-1 4 6,-3 1 7,2 2 12,-3-1-9,-2 3 5,2 1-7,-3 4-12,3-3-3,-3 3 1,0 0-2,-3 21-2,3-5 2,0 0 1,-7 7 3,4-3-4,0 8 1,0-9-6,2 5 8,1 3-1,-3-1 0,2-8 1,-2 1-3,3 1 0,0-4 1,0-4-2,0-2-1,0 2-6,0-6 8,3 4 2,1-5-4,-1-3 3,7 1-2,1-3-21,5 0-42,5-7-31,1-2-27,5-1-41,0-5-25,-2 1-155,2-2-371,-3 1 164</inkml:trace>
  <inkml:trace contextRef="#ctx0" brushRef="#br0" timeOffset="27223.5881">2188 12022 93,'5'-8'249,"0"-1"0,1 2-12,-3 5-19,0-3-24,-1 2-29,-2 3-19,0 0-14,0 0 3,5 15 6,-5 1 8,-5 1-17,1 0-7,-4 8 1,1 4-4,0-3-10,-2 1-7,2-2-8,0 1-6,-1-2-6,1 0-1,2-10 0,-2 2-22,3-4 15,1-3-7,-1 1-2,4-4-13,-3-3 8,0 5 14,3-8 17,-2 6 15,2-6 22,0 0 13,-2 5-5,2-5-15,0 0-15,0 0-12,6-36-10,-2 6-4,2 3-17,0-3-1,3-3-15,2 1-5,-1 1-12,3-1 5,-2 3-3,0 0-8,5 3-4,-5 6-6,0 6-6,5-3-3,-2 6-13,-1 2 8,1 5-4,0 1-3,0 4 3,-3 3 4,3-1-6,-1 2-5,-2 6 2,-1 0-15,-7-1-21,1 3-7,-4 4 4,0-1-23,-2 2-3,-4 1 13,-8 0-35,2-7 0,-5 8-6,-1-5 21,-3-1 9,1-2 2,5-5 5,-1-1 9,2 1 11,7-5 10,-4 0-2,5 0 8,6-2-2,-7 4 7,7-4-4,0 0 3,0 0-6,0 0 10,24-8-5,-10 6 12,0-1-4,-1 6-4,4-3 2,-2 0 2,-2 5-2,0 0-4,-3-1 1,-2 4 12,3-1 2,-5 0 1,0 1 7,-4 0 1,-3 3 0,0-1 5,-1 2 5,-2-2 1,-2 0 2,-1 3-1,-4-2-2,-2-3-4,5-3-4,-6 0-3,1-1-18,-4-1-26,3-1-26,0 2-33,0-4-23,5 2-37,-2-4-56,3-3-47,1 2-228,0-3-531,5-1 236</inkml:trace>
  <inkml:trace contextRef="#ctx0" brushRef="#br0" timeOffset="27668.2093">2622 12138 93,'0'0'318,"0"0"-15,0 0-32,0 0-28,0 0-25,4 5-8,2-5 17,8 5 7,3-2-6,11 4-31,0-2 4,13 2-35,-11-5-10,12 2-29,-4-1 17,-7 0-34,-3-3 14,-1 7-12,1-5-15,-4-1-26,0 0 9,-8 0 1,-4-3-5,-2 1-10,-3 1 0,-7 0-15,11-4 22,-11 4-19,9-3-18,-8-2-21,2-3-2,-6 0-37,2-2-24,-3-5 2,-1-1-14,-7 3-8,2-4 2,-1-2 4,-1 6-2,1 1 8,4 0 11,-3 3 6,3 4 16,1-2 3,1 4 12,3-1-10,-1 0 0,3 4-6,0 0-1,0 0 6,0 0 5,16 15 5,-7-7 2,3 4 6,0 0-1,2 5 9,1 2-2,-5-5 13,1 2-1,-5-3 0,2 4 2,-2-6-4,-2 6 4,0-6 1,-4 4-5,0 2 3,-2 0 14,-4-2-21,-4 8 5,2-9 6,-2-1-17,-7 1-12,4-1-19,1-3-24,-1-3-22,2 2-30,2-2-26,-4-2-41,5-2-38,-2-2-38,3 1-247,0 0-531,7-2 236</inkml:trace>
  <inkml:trace contextRef="#ctx0" brushRef="#br0" timeOffset="28214.5966">3608 12017 218,'0'-5'298,"0"3"-34,0 2-22,0 0-31,-10 5-19,2 9-17,-5 5-18,-1 6-15,0 3-11,1-3-12,1 7-1,0-5-16,1 2-6,1-2-8,-1-4 3,0 1-1,2-2 7,4-7-6,-2-1-1,1 0-5,0-3 3,1-4-2,3 4 0,-1-6 17,2 0 9,-3-2 15,4-1-3,-2 2 7,2-4 20,0 0-3,0 2-6,0-2-12,0 0-18,2-10-11,2 0-12,2-2-6,1-5-13,4-11-4,-1-1 0,1 2-14,0-2-2,2-3-10,-2-1 1,-1 0-5,3 2-2,-2 4-16,-4-2-6,6 7 10,-5 3 1,-5 2-9,3 6 2,-2-3-1,3 3-5,-3 6 3,0-4 11,-1 3-9,0 4-12,0-1-8,0-1-7,-3 4 7,8 3 1,2 3 4,-3 9-6,2 1 10,3 8-12,-3 4 12,1 1-2,-1 2-4,1-2 7,-3 3-2,3 1 1,-6 1 0,2-3 14,1 0-16,-4-6 5,1 0-8,2-2 2,-5-5 12,2-2-10,1-1 3,-4-2 8,2-6-12,-2 2-4,1-2 10,-1 1-2,0-3-2,0-2 2,0 2 2,3-1-5,-3-4 1,-3 4 0,3-4-8,0 5-23,0-5-14,0 0-25,0 0-41,0 0-38,0 0-48,0 0-44,0 0-42,-7-12-43,4 5-26,-1-2-298,0 0-698,-2 0 309</inkml:trace>
  <inkml:trace contextRef="#ctx0" brushRef="#br0" timeOffset="28445.6706">3425 12308 163,'-4'2'227,"4"-2"-6,-2 2-7,2-2 10,0 0 3,9 2-23,2-3-18,3 2-7,7-1-25,0 0-16,2 1-12,1-2-16,-6-1 1,6 0-16,-8 0-15,-1 2-2,1 0-12,-4-3-3,-2 6-14,-3-3-16,0-3-17,-2 3-7,-1 0-35,-4 0-26,7 0-27,-7 0-26,0 0-55,0 0-18,8-1-53,-8 1-126,0 0-387,0 0 171</inkml:trace>
  <inkml:trace contextRef="#ctx0" brushRef="#br0" timeOffset="29563.6349">1912 12896 35,'3'-3'162,"0"-4"-21,-2 4 4,3-1-13,-2-1-15,-1 2-18,2-1-15,-3 4 0,3-3-13,-3 3-10,0 0-13,0 0 7,-3 15-4,-3 4-2,-5 5-12,4 4 7,-10 15-5,0 0-5,1-1 1,1-12-1,1 1-1,2-1-1,-5-1 15,4-2-4,-1-1 2,1-2 12,3-7-5,1 0 4,2-3-4,-2-3-4,2-1 1,4 0-10,-1-4 0,1-1-1,0 0 7,2-3 10,0 4 10,-1-2-6,2-4 13,-1 2 11,1-2 12,0 0 2,0 0-12,0 0-15,5-18-1,2 3-10,-2-3-11,6-3 5,0-7-6,3 3-14,-1-2 2,3-16 3,-3 13-5,2-3-3,-1 1-8,4-9 3,0 0 2,-5 16 6,1-3-13,-3 6 0,2 0 0,-3-4 2,-2 13 1,1-1-3,-2 4-15,0 1 18,-3 1-8,1 1 3,-1 2-5,-2 3-6,1-3 1,0 3-3,-2-1-4,-1 3-1,3-2-1,-3 2 2,6 6 1,0 2 3,-4 3-3,4 3 3,1 10-7,-1 2 4,-5 5-5,3 1 12,0 1-3,2 11-1,-3 2 1,1-9-10,-2-8 5,-1 4 5,0-1-14,2-2 12,-1 1-1,-2-3 1,-2-3-3,2-8 3,0 2-4,0-2 0,0-8 5,0 4-10,-2-5 11,2-2-3,0-1 1,-1 0 2,1 0-2,1-1-2,-1-4-7,-1 5-4,1-5-25,0 3-31,0-3-42,0 0-49,-5-8-44,1-3-40,1 1-31,-2-2-175,1-3-482,-3 1 214</inkml:trace>
  <inkml:trace contextRef="#ctx0" brushRef="#br0" timeOffset="29735.8712">1714 13174 108,'0'0'140,"0"0"-3,0 0 4,0 0 5,26 5-17,-3-2-10,-2-2-8,3 2-8,4 0-12,-1 4-13,1-4-35,0 2-25,17 2-49,-7-2-57,-9-1-120,14-2-225,-15 3 100</inkml:trace>
  <inkml:trace contextRef="#ctx0" brushRef="#br0" timeOffset="30448.5629">2616 13105 32,'-9'-4'204,"-1"-1"-4,0 1 5,-1-1-2,5 2-5,-1 3-14,4 0-24,-2-1-13,3-2-14,-3 2-17,5 1-9,-2-4-14,2 4-12,0 0-12,0 0-13,0 0 0,0 0-3,0 0 1,14 5 11,-4-3 9,11 0-5,0 5 4,5-5-12,3-3-3,1 3-2,9 0-7,4-5-4,-14 4-12,1 1 3,11-1-4,-15 1-3,3-1 0,-3-1-8,0 0 0,-2-1 2,-2 1 0,-5 0-8,-6 0 6,-4-2-1,2 2-3,-5-1-4,0-3-15,0-1-12,-4 0-1,0-6-6,0 2 1,-4-2-3,-3-3 2,3 6 0,-2-2 3,-1 0 2,0 1 2,2-2-1,0 5 5,1 1 2,-3 0-1,6 0 2,-2 1-4,1 1-2,2 3-6,0 0 1,0 0 4,0 0 0,0 0 2,10 10 0,-3-1-1,-1 0 6,2 4-1,1 4 1,-5-2-2,3 0 5,-4 3-1,1-1 6,3 8-4,-7-9 3,-1-1-1,-1 0-5,0-3 6,-1 4 0,-3-6-7,2-2-13,1 4-15,-4-4-17,4-2-20,-2-1-26,3 0-22,-3 0-18,3-2-17,-1-2-38,1 2-130,2-3-349,0 0 155</inkml:trace>
  <inkml:trace contextRef="#ctx0" brushRef="#br0" timeOffset="30829.4485">3617 12968 115,'0'-3'222,"0"3"-13,-5-4-22,5 4-16,-14 3-10,3 1-17,-2 3-13,-5 7-9,-4 3-9,2 3-13,1 0-5,0 2-8,3 6-11,4-3-8,0-1-11,2-2-1,3-3-7,3 0-5,0-2-23,1 3 6,2-4-8,2-6-4,-1 2 7,4 0-8,-1-3 0,3-1 2,1 0 3,1 1 4,2-6-1,0 0 7,0-1 5,4-2 4,0-2 2,-3-1 6,1 0 0,-1-6-4,0-1 9,9-4 0,-9-1-12,2-4 0,-2-3-2,-4 5-8,2-10-2,6 6-1,-11-4-5,1 8 2,-1-3-5,-6 3-3,5 2 2,-3-2-7,-3 5-6,1-3-15,-4 4-14,-1-1-9,-4 1-9,4 4-4,-6-1-14,0 6-6,-1-3-12,1 4-15,2-1-8,-3 3-16,4-1-28,0 2-26,2 2-19,-1-1-128,4 2-345,1 0 153</inkml:trace>
  <inkml:trace contextRef="#ctx0" brushRef="#br0" timeOffset="31294.0151">4105 12934 218,'2'-5'237,"-2"-2"-20,1 1-10,-2 1-23,1-2-21,-2 4-13,1 0-18,1 3-18,-5-2-8,0 2-8,-3 0-14,-1 3-7,1-1-10,-2 5-6,0-3-8,-3 4-6,2-1-4,-2 5-5,-1-2-5,3-1-3,1 1-4,-1 2-4,1 0-2,-1-2-1,5 0 0,-1-2-6,1 1 0,2 1-3,0-1-3,3-3 2,-1 1-6,1-1 2,2 2 2,2-3 0,1 2 4,3 2 6,2-1 3,2 1 8,3 0-1,0 1 5,0 0-3,0-2-1,-1 1 1,1-1-4,6 7 5,-9-4-10,3-1 0,-3-1-1,1 1-5,-5 0 2,-2-3 0,1 5-2,-2-2-3,-2 0 3,-1-1 8,0 1-4,-2 0 1,-2 1 7,-5 0-4,2-4-3,-5 7 4,-3-6-3,-3 6 2,-5-4-24,3-3-1,2-5 3,0 1 0,2 1 5,-8 0-5,8-3 0,-1-1-4,2 0 6,4-1-11,2 1-16,-2-1-23,3-2-16,-1 1-36,3 0-26,4-2-57,-1-4-46,2 1-165,3-3-428,0-2 190</inkml:trace>
  <inkml:trace contextRef="#ctx0" brushRef="#br0" timeOffset="31628.2901">4576 12753 53,'1'-12'259,"1"2"2,-1 1-21,-1 2-16,0 3-26,1 0-23,-2 0-15,1 4-24,1-5-18,-1 5-6,0 0-17,-5 16-4,1 0-3,-2 9-9,-4 4-6,2 2-3,-5 1-2,0 17-3,-1 2 5,-3 2-5,1 2-3,1 1-2,-2-3-3,2-4 3,4-1 4,-5-3-9,2-1 2,4-12-5,-4-1-3,7-2-5,-5-3-4,4 0-1,-3-3-11,5-6 6,2 0-4,0-4-3,0-1-2,0-3 3,2 0-14,-1-2-9,2-2-16,0 0-30,-2-2-27,1 0-38,2-3-64,0 0-82,0 0-229,0 0-520,10-17 231</inkml:trace>
  <inkml:trace contextRef="#ctx0" brushRef="#br0" timeOffset="32426.9506">4894 13020 243,'-1'-4'254,"1"4"-31,-2-2-24,2 2-20,-12 3-21,3 6-7,-2 4-21,-6 9-17,0 0-9,0 0-9,0 5-9,2-2-8,-2 1-9,4-1-3,2 1-9,1 0-7,0-1-8,6-6 1,-3-1-9,4-1-1,0-1-5,2-3-4,1-1 4,1-1-10,1-2 5,-1-4 0,2 6 16,0-6 1,2-1 10,1-2 3,0 1 6,1-3-2,4-2-1,3-3-2,-3 0-1,3-3 1,-2-2-6,3-6 0,2-5 5,-3 4-12,-1-6-5,-2 0 0,2 0-6,-6 6-1,-1 0-3,2-9 3,-4 0-11,-2 8 2,-1-1-9,-1 0 12,-3 0-4,-2 3-10,-1 0 1,-1-1-4,-3 1-6,4 4 4,-2 2 1,-2-2-6,4 6-1,1 0 5,-1-1-3,2 4 3,-1 0-6,3-1-6,-1 1 3,3 3-2,0-3-6,0 3-5,-3-2 5,3 2 4,0 0-4,0 0 5,18-4 2,-5 4-1,1 0 4,9 1-1,1-2 1,3 0 1,-2 1-1,0 0 0,2 1-3,-2-1 3,1 4 5,1-7-4,-2 3 4,-3-2-4,0 2 15,-7 1-1,-2-4 10,-2 2 3,-4 1 9,0-1 1,0 1 0,-4 0 9,-3 0-7,7 0 4,-7 0-5,0 0 2,0 0-1,0 0-16,4 0-3,-4 0 0,0 0-4,0 6 1,-7 1-1,2 3-5,-4 3 6,-3 9-4,-1 4-6,1 1 2,1-3-4,0 3-3,0-1 8,-1-1-4,4 2 1,-2-4-1,4 2-13,1-1 13,3-5-1,-2-4-5,3 2 4,1-1-8,0-3 9,3 3 6,-1-6 4,4 2-11,-2 0 0,2-4 13,2-2 0,2 4 0,-1-5-5,3 0 7,2-2 10,2-3 7,-1-3 1,1 0 14,4-6 2,-5 1-5,3-5 14,2-2 6,-3 0-2,-1-6 2,2 1-13,-3-2 9,-1 1-10,-1-3-2,-4-1-18,-2 1 9,0-2-15,-2 8 8,-2-6-2,0 3-4,-6 4-15,3-3 13,-6 3-6,1 3-5,-2-1-6,0 6-8,-6-4-14,0 2-8,-1 3-11,0 1-32,0 0-21,-2 5-31,4 1-25,-5 1-24,0 0-29,3 8-43,0-7-29,0 2-46,-1 2-245,3-2-604,5 2 268</inkml:trace>
  <inkml:trace contextRef="#ctx0" brushRef="#br0" timeOffset="50945.2025">6255 7535 198,'-11'11'-110</inkml:trace>
  <inkml:trace contextRef="#ctx0" brushRef="#br0" timeOffset="52178.3883">3300 13618 111,'-6'0'125,"3"3"5,-1-3-15,4 0 11,-6 2-10,6-2 2,0 0-8,-4 0-11,4 0-5,0 0-9,0 0-2,0 0 4,0 0 4,14 0 5,0-1 2,6 0-8,4 1-19,0 1-7,4 0 0,13-2-6,-3 2-7,0 0 2,-10 1-1,13 1-10,0 4 1,-3-4-9,-10 1 3,1 2-4,0-2-5,-1 0-1,-3-3-3,-1 3 1,-1-1-5,-2 0 1,0 2-9,-8-3 3,0 0-2,-5-1 0,0-2-6,1 1 5,-4 0-4,1 0 2,-6 0 0,7 0-1,-7 0 2,5 0-3,-5 0 3,5 0-10,-5 0-11,0 0-9,0 0-29,0 0-9,0 0-29,0 0-26,-14-5-13,7 0-14,-2 4-32,-6-3-9,-1 3-106,-6-5-309,-1 4 136</inkml:trace>
  <inkml:trace contextRef="#ctx0" brushRef="#br0" timeOffset="53354.3179">3157 13739 143,'9'4'154,"6"-1"-6,2-2-7,7 4 2,4 2-3,16 2-4,1-5-6,-3 1 0,2 3-8,-3-5-4,0 5-10,1 1-6,-1-3-13,-3-2-4,1 1-12,-12-2-6,0 2-7,-2-1-10,-4 3-2,-5-5-1,0 1-6,-3-1-5,-3-2-5,-3 3 2,-2-2-4,0 0-2,1-1 3,-2 0 12,-1 3-2,-3-3 2,0 0 14,7-3-10,-3 6 1,-4-3-1,0 0-1,0 0 6,0 0-13,2 0 4,-2 0-11,0 0-1,0 0-13,0 0 3,0 0 0,5 1-3,-5-1-1,0 0-4,0 0 0,0 0-3,0 0 1,0 0-1,0 0-4,0 0 0,0 0-1,0 0 1,0 0 2,0 0-2,0 0 2,0 0-4,0 0 0,0 0-2,0 0 2,0 0-3,0 0 0,0 0 0,0 0 3,0 0-3,0 0 5,0 0-7,0 0 6,0 0-4,0 0 4,0 0-7,0 0 5,0 0 2,0 0-2,0 0-2,0 0-6,0 0 10,0 7 2,0-7-7,0 0 4,0 0-2,0 0 3,0 0-3,0 0 3,0 0-5,0 0 10,0 0-10,0 0 2,0 0 12,0 0-12,0 0-1,0 0-1,0 0 1,0 0 2,0 0-3,0 0 1,0 0-1,0 0 0,0 0 2,0 0-4,0 0 3,0 0 0,0 0-4,0 0 3,0 0 0,0 0 1,0 0 3,0 0-5,0 0-4,0 0 3,0 0 0,0 0 1,0 0-5,0 0-1,0 0-4,0 0-1,0 0 3,0 0-2,0 0-4,0 0 3,0 0 1,0 0 0,0 0 2,0 0-1,0 0-6,0 0 6,0 0 5,0 0-2,0 0 2,0 0 12,0 0-13,0 0 3,0 0 0,0 0 2,0 0-3,0 0-1,0 0 6,0 0-6,0 0 4,0 0 2,0 0 0,0 0-2,0 0 8,0 0-8,0 0 3,0 0-3,0 0 4,0 0-4,0 0 2,0 0 1,0 0-4,0 0 12,0 0-8,0 0 2,0 0-4,0 0-2,0 0 0,0 0 6,0 0-4,0 0-3,0 0 12,0 0-7,0 0-7,0 0-1,0 0-4,0 0 4,0 0-6,0 0 5,0 0-3,0 0 1,0 0-2,0 0 2,0 0 2,0 0-1,0 0-3,0 0 2,0 0-1,0 0 2,0 0 2,0 0-2,0 0 4,0 0-2,0-11 2,0 11-6,0 0 5,0 0 0,0 0 0,0 0 0,0 0-4,0 0 7,0 0-1,0 0 5,0 0-1,0 0-8,0 0 2,0 0-2,0 0-3,0 0 7,0 0 0,0 0-3,0 0 4,0 0 1,0 0-3,0 0 4,0 0-5,0 0 4,0 0-1,0 0 5,0 0-3,0 0-5,0 0 5,0 0 2,0 0-1,0 0-1,0 0-2,0 0 9,0 0-1,0 0-5,0 0 6,0 0-9,0 0 0,0 0 9,0 0-9,0 0-6,0 0 13,0 0-3,0 0-1,0 0-3,0 0 2,0 0 2,0 0 2,0 0-4,0 0-5,0 0 3,0 0-6,0 0 6,0 0-15,0 0-5,0 0 8,0 0-6,0 0 4,0 0-9,0 0 0,0 0 1,0 0-4,0 0 4,0 0-11,0 0 2,0 0-6,0 0-7,0 0-9,0 0-7,0 0 2,0 0-7,0 0-11,-11 3-19,11-3-22,-4-3-5,4 3-10,-6 3-14,2 0-80,0-2-249,-1 2 110</inkml:trace>
  <inkml:trace contextRef="#ctx0" brushRef="#br0" timeOffset="57134.8163">4670 13705 129,'0'0'175,"-3"-4"-4,3 4-7,-2-1-6,2 1-6,-5-1-5,5 1-8,-1-4-4,1 4-8,0 0 2,0 0-13,-6-1-6,6 1-6,0 0-9,0 0-12,0 0-7,0 0-10,0 0-8,0 0-6,0 0-5,17 6 2,-7-5-1,11 2-4,5 1 0,10 6-4,-6-6-4,12 4-2,-4-1 4,7-2-10,0 0-2,-1 2-1,-2 0 0,-1-1-2,0-1-2,-13 0-4,-1-1-2,-2 3-1,-4-5 1,-7-1-2,-1-1-5,-5 3 3,2-1-1,-6 1-1,2-1 4,-2-1-6,1 0 9,-2 1-7,-3-2 0,5 0 2,-5 0-8,0 0-5,0 0-7,6 0-14,-6 0-11,0 0-23,0 0-24,0 0-27,0 0-20,-13-7-30,6 5-26,-4 2-20,-2-5-147,-4 4-381,0 0 168</inkml:trace>
  <inkml:trace contextRef="#ctx0" brushRef="#br0" timeOffset="57729.2608">4583 13858 47,'0'0'167,"0"0"0,7 4 3,1 2-5,6-2-6,9 0-7,2 3-8,15-1-4,1 1-17,1-2-9,-3 1-11,-9-1-12,14 2-6,-4 0-8,4 2-3,-6-1-8,3-3-9,-13 2-2,0-2-7,-4-2-6,0 0-5,-3 0-3,-4 1-4,-3-2 1,-4-2-8,0 2 13,-4-2 0,2 0 1,-3 1 1,-5-1 3,8 0-1,-3 1-18,-5-1 5,5 0 0,-5 0 0,5 1 2,-5-1 1,0 0 3,3 2-13,-3-2 8,0 0-2,0 0-3,0 0-2,0 0-4,0 0 4,0 0-6,6 0 2,-6 0-8,0 0 4,0 0 0,0 0 0,0 0-6,0 0 2,0 0-7,0 0 3,0 0 12,0 0-9,0 0-2,0 0-3,0 0-3,0 0 4,0 0-1,0 0-2,0 0 1,0 0 1,0 0 1,0 0-6,0 0 3,0 0-1,0 0-4,4-4 8,-4 4-4,0 0 1,0 0-1,0 0 2,0 0-2,0 0 0,0 0 0,0 0-3,0 0 3,0 0 7,0 0-10,0 0 2,0 0-1,0 0 5,0 0-8,0 0 1,0 0-2,0 0 5,0 0-3,0 0 0,0 6-1,0-6 4,0 0-6,0 0 2,0 0-2,0 0-1,0 0 0,0 0 1,0 0-6,0 0-4,0 0-9,0 0-7,0 0-5,0 0-10,0 0-8,0 0-17,0 0-16,0 0-22,0 0-9,0 0-17,4-6-23,-4 6-13,6-3-156,-5-1-356,2 2 158</inkml:trace>
  <inkml:trace contextRef="#ctx0" brushRef="#br0" timeOffset="58761.0998">5835 13718 186,'0'0'209,"0"0"-4,0 0-15,-10 0-1,10 0-8,0 0-4,0 0-4,-3-2 1,3 2-8,0 0-1,0 0-4,0 0 0,0 0-10,0 0-3,0 0-6,0 0 4,0 0-7,0 0-15,0 0 1,0 0-4,0 0-9,0 0-4,0 0-3,0 0-2,0 0-3,-5-3-11,5 3-1,0 0-8,0 0-11,0 0 5,0 0-13,0 0-1,0 0-7,0 0 11,0 0-12,0 0-3,0 0 12,0 0-2,0 0-8,0 0 5,0 0 1,0 0-7,0 0-4,0 0 1,0 0-2,8-7 3,-8 7-3,0 0-4,0 0-7,0 0-3,0 0-3,4-2 4,-4 2-11,0 0-1,0 0-10,0 0 9,0 0-6,0 0 0,0 0 1,0 0-3,0 0 0,0 0-7,0 0 4,0 0 0,0 0 1,0 0-8,0 0 1,0 0 3,0 0-3,0 0-5,0 0 4,0 0-4,0 0-1,0 0 6,0 0 3,0 0-4,0 0 0,0 0 4,0 0-3,0 0-5,0 0 2,3 0 3,-3 0-2,0 0 0,0 0 1,0 0-2,0 0-3,0 0 5,0 0-7,0 0 5,0 0 1,0 0-7,0 0 1,0 0 0,0 0-6,0 0 12,0 0-10,0 0 0,0 0-1,0 0-1,0 0 10,0 0-14,0 0-1,0 0-8,0 0 10,0 0 3,0 0-8,0 0 1,0 0 5,0 0-8,0 0-6,0 0 5,0 0 2,0 0 2,0 0-3,0 0-3,0 0-5,0 0-6,0 0 0,3 8-10,-3-8-2,0 0-25,0 0-6,0 0-10,0 0-4,0 0-8,0 0-17,0 0-23,0 0-20,0 4-27,0-4-15,1 2-3,-1-2-18,3 7-17,0-2-20,3-1-20,-2 1-147,1 2-464,3 1 205</inkml:trace>
  <inkml:trace contextRef="#ctx0" brushRef="#br0" timeOffset="66531.6886">6442 13434 147,'2'-9'224,"-2"0"-17,2 2-20,-2 2-24,0 0-12,0 5-20,0 0-18,0 0-9,-2 29-9,-3-1-7,0 6 0,-4 13 1,-1-1-10,2 0-3,-2-12-1,0 2-6,2 12 5,1-19-10,0 0 2,0 0-5,1-2 1,-1-3 0,1-7 1,1-1 3,2-5-2,0 0 0,0-5 5,1 0 5,1 0 13,0-3 14,-2 1 14,3 1 14,-1-3 24,1-2-3,-2 3-8,2-3-3,0 0-33,0-15-3,2 3-8,-1-7-7,2-9-10,-1-5-14,3-1-5,-1 2-1,3-16-26,-1 2 13,1-1-10,3 2 3,0 0 1,-3 11-6,1 2-15,2 0 4,1 2-8,1 3 8,0 0-16,0 8 5,-3 4-5,3 3 10,0 0-13,1 4-8,-1 1 1,4 5-6,1 3 10,1 7-4,-2-2-1,-2 6 2,0 7-16,0 3 8,-5 0-10,-1 1-21,-3 1-5,-3 2 9,-4 0-16,-3 1-4,-5-6 2,-1 3-4,-6-4-1,-1 1 0,-1-3-1,-3-2 4,-1 0 8,-2-3-2,2-2 5,2 0 3,-3-3 5,10-1 4,2-1 6,-1 0 2,4-4 2,1 1-4,1-2 9,3 2-1,2-2-7,2-1 5,0 0 4,0 0-2,0 0 4,24-3 5,-7 2-1,6 4 3,-1-2 0,1 0-1,-1 6 7,1-3-5,-3 1 5,-5 2 0,-1 3-6,-1-1 3,-2 4 2,-1 1 1,-5-6 4,1 6 1,-4-2 4,-2 0-3,-2 5 6,-2-3-3,-3 1 0,-6-1-2,-2 1 2,-1 2 2,-3-5-13,-1 1 9,-1-4 0,1 0 1,-1-2 0,5-2 4,-5-2-4,7 1-1,-3-5-4,3 0-9,4-1-13,-1-1-17,4-3-16,1 1-15,1-1-41,2-3-39,3-1-41,0-2-30,7-1-44,0-3-150,6-4-451,-2 5 200</inkml:trace>
  <inkml:trace contextRef="#ctx0" brushRef="#br0" timeOffset="67388.6613">6987 13689 59,'0'0'216,"0"0"-1,0 0-1,0 0-4,0 0-4,0 0-6,-8 0-8,8 0-9,0 0-11,0 0-1,0 0-13,0 0-12,0 0-2,0 0-13,0 0-4,0 0-1,0 0-14,0 0-7,0 0-7,0 0 6,0 0-17,0 0-17,0 0-3,0 0 1,0 0-9,0 0 14,0 0-4,12 5 3,-2-5 0,13-2 2,1 2 4,5-2 0,12-1-11,0-1-11,4 4 18,-1 1-23,-1-2-1,3 1-8,-3 0-1,-3 1-3,-9-1 2,-2 3-10,-2-3 1,-3 0-4,-2-3-6,-5 3-2,0-1 11,-5 2-9,-2-1-9,-1 0 5,0 0-3,-4 0 9,1 0-7,-2-1-5,2 1-6,-6 0 4,7 0 1,-5 0-2,-2 0 4,0 0-3,8 0-5,-7-4 1,-1 4-7,0 0-6,0 0-12,0 0-20,0 0-20,6-1-21,-6 1-25,0 0-15,-3-6 3,0 1-24,0-1-8,-4 0-10,0-3 0,-4-1 4,-2 0 3,-3-4 9,-3-1 5,1-2 19,-1 1 7,0-1 17,2 2 12,-1-2 7,-1 5 17,1-2 18,5 2 15,1 3 18,0 0 18,4 4 21,2-5 5,-1 5 10,4 0 4,-2 1-4,2 1-9,0 1-8,3 2-6,-4-2-2,4 2-5,0 0 1,0 0-5,8 11 5,1-5-1,3 6 7,6 0 3,1 1 4,5 3 5,0-2 5,0 0 2,3-1 0,1-1-1,-3-2-1,-2 2-7,-2-1-8,-6-5 2,-3 2-1,3-1-8,-9-2 2,1-1-4,-2-1 2,0 2 0,-1 1-4,-3-2 1,-1 3 1,0 0 1,-5 2 5,0 7 3,-3 0-1,-1 1-3,-3 2 5,-2 0-6,1-5 2,0 6-7,2-8 3,0 3 0,1-1-6,-1 1-6,2-1-16,-2-4-23,1 3-28,2-2-32,1 2-16,1-4-26,3 3-24,3-4-49,2 1-52,0 0-182,5-1-479,3-1 213</inkml:trace>
  <inkml:trace contextRef="#ctx0" brushRef="#br0" timeOffset="67963.2898">8276 13481 205,'3'-5'219,"-2"0"-8,2-1-5,-3 0-8,3 2-2,-3 0-6,1 0-5,0 1-5,1-1-9,-2 1-12,0 3-13,3-4-14,-3 4-10,0 0-12,0 0-14,0-5-10,0 5-15,0 0-7,0 0-7,0 0-4,-5 17-11,3 0 1,-5 9 1,1 3-6,0 1-2,-4 2-4,4 1 7,-3 1-10,2-1 3,2 1-5,-3-5 3,3 0-2,-1-2-5,1-2 5,-1 1-14,2-9 4,1 0-2,0-5 3,0-1-9,0-3-5,-1 0 9,3-1-1,1-3-3,-3 2 3,6-4-7,-3-2 6,-3 5-2,3-5-14,0 4-16,0-4-30,0 0-46,0 0-52,7-17-68,-3 7-44,3 1-223,2-5-523,2-6 233</inkml:trace>
  <inkml:trace contextRef="#ctx0" brushRef="#br0" timeOffset="68379.6955">8811 13096 50,'0'-9'207,"-1"6"-9,2-3-9,-1 3-10,1-4-6,-1 5-9,0-4-6,0 1-9,0 5-6,2-4-7,-2 4-3,0 0 2,0-5-10,0 5-11,0 0-11,0 0-7,0 0-18,0 0-7,0 0-6,0 0 0,-10 15-9,6 0 4,-7 10 5,2 4 2,-7 17 0,1 6 4,-2 3-1,-4 20-2,-3 2 2,9-23-14,-6 23-2,3-20-4,-4 21 4,4-24-3,-7 23-1,8-29-2,3-2 10,-3-1-5,3-3 8,5-8 1,-1-4-3,-1 1 1,0-2-8,0 0 0,3-3-6,-3 0 5,3-10-5,2-3-12,0 2-8,2-5-2,0-2-4,1-2 7,0 0-1,-1 1-13,3-4 14,-1-1 0,2-2-29,0 0-17,0 0-37,0 0-72,0 0-40,3-13-40,1 1-50,6-4-40,0-4-265,4-1-609,-1-1 270</inkml:trace>
  <inkml:trace contextRef="#ctx0" brushRef="#br0" timeOffset="68844.8143">8989 13566 105,'2'-12'220,"1"5"-3,2-1-11,-3 1-11,0-2-12,1 6-15,-2-2-14,-1 2-20,1-1-13,-1 4-15,0 0-14,0 0-6,0 0-14,0 0-4,-11 14-9,0-2-4,-2 9-3,1 3-3,-4-1-3,3-1-5,-3 2-9,6 0 5,1-4-2,0 6 2,3-9-6,1 2 5,4-2-6,-2 1-4,0-2 3,6 0-8,-3-4 5,3 0 2,0-3 6,1 3 4,1-5 4,4 3 9,-5-4-3,9 2 5,0-3 9,-3-2 4,1-1 10,2 0 2,1-6-12,0 0 2,1-2 1,0-4 1,4-3 0,-1-2 1,-1-2-7,0 0-7,0-5-1,-3 0 6,0 2-14,-1 0-3,-6 3-3,1 0-4,-3-1 0,0 3-10,-2-4-2,0 4-6,-5 3-4,1-5 2,-5 2-11,-1 0 2,-2 2-9,-4-2-9,-5 1-16,-2 2-14,0-1-6,0 6-23,3 0 1,3 5-12,1 0-20,0-1-19,-2 3-30,7 0-20,0 2-14,3 1 12,3 2-29,0 1-8,4-2-35,2 3-170,6 0-445,-1 2 196</inkml:trace>
  <inkml:trace contextRef="#ctx0" brushRef="#br0" timeOffset="69287.7306">9579 13612 153,'1'-3'241,"-1"3"-11,0-4-11,2 0-18,-2 0-13,1 1-4,-1 3-18,-1-5-8,1 5-14,-2-5-9,2 1-9,0 4-13,-4-4-6,4-1-16,-3 2-3,3 3-11,-4-2-9,-1-2-7,0 4-10,2-4-3,-4 4-7,2 0-1,-4 4-8,-3 0-7,2-2 3,-2 5-4,-1 1-2,4-2-6,-1 5 4,2-4-4,1-2-2,0 6-2,1-3-7,2 2 2,-2-1 0,5-1-3,-1 2 3,2 0-1,6-1 0,-2 4 6,1-5-4,0 2-2,6 5-2,0-2 2,-2-2-2,2-2 1,-1 2-2,-2 1 1,5 1-2,-4-3-2,-1 3 4,-1-4-3,-1-1 1,-1 1 2,0-5-4,-3 3 3,1-1 4,-1 1-5,-4 1 0,4-4 0,-2 1 1,-2 0 3,-2 0-1,-2 2 0,-1-2 5,-3-1-7,-2 1 0,-2-4 2,0-2-2,-3 1 4,0-1-5,3 0 7,-3-2-18,-1 1-14,3 0-26,3-3-23,2 2-29,0-1-34,0 2-34,3-6-32,1 4-44,4-1-142,2 1-418,0-4 184</inkml:trace>
  <inkml:trace contextRef="#ctx0" brushRef="#br0" timeOffset="69833.6462">10035 13326 103,'5'-17'171,"-2"0"-4,5-2-5,-1 2 7,-4 2 5,2-1 4,-2 4-2,4-2-5,-5 4-1,2 0-9,-3 2-4,2 1-5,-1 2 0,0 2-15,0-1-18,-1 2-20,-1 2-9,0-6-13,0 6-10,0 0-8,0 0 3,-1 17-13,-5 0-7,-2 9-3,-1 4 1,-5 19-1,1-1-8,-4 5-2,3-3-4,-4 5 1,4 1 2,-3 0-4,3 0 7,1-5-6,-2 3 5,1-5 1,-2 1 3,5-2 0,-4 0 11,0-4 2,1-3 5,4-8-27,1-3 3,0-1 13,0 0-18,-1-3 6,1 1-11,-1-4 1,6-1-2,-3-5 0,1-6 2,2-1-4,-2 2-3,4-3 1,-3-3 1,4 1-1,-3-2-6,4-2 9,-2-1-5,2 2 1,0-4 14,0 4-22,0-4-21,0 0-33,0 0-31,7-9-38,-4 5-46,4-8-54,4-2-46,-1-1-259,2 2-565,-3-4 250</inkml:trace>
  <inkml:trace contextRef="#ctx0" brushRef="#br0" timeOffset="70759.9853">10358 13537 164,'1'-3'173,"-1"1"-22,0 2 1,0-7-19,0 7-14,0-4-15,0 4-5,0 0-18,0 0-5,-11 13-2,5-2 5,-1 5 0,-5 3-1,0 1-7,1 1-7,-2 2 2,4-6-5,-2 5 0,5 0 0,0-4 0,0 3 4,2-3-5,4-1-6,0 2-1,0-2-3,3-2-2,0-3 2,1 0-2,0 0 12,2 2 8,-1-6 3,3 1 6,1-4 5,1-2-1,-1 1 2,1-1 3,5-3 0,-6-1 0,6-3-1,-1-1-9,4-8 8,1-1-24,-7 3 1,5-7-7,0-1-3,-6 0-1,1 2-8,-5 2 0,1-2-8,-4-3-6,2 2 3,-2 1-13,-4-3-2,2 3-1,-4-2 4,-1 2-13,-1 0 3,-3 3-5,0-2-3,-2 0-4,-2 3-7,0 3-3,1-1 3,-1 2 0,3 2-6,-1 1-1,1 2-2,0 1 0,-2-2 0,7 3 3,-3 0-9,3 2 7,3 0-5,-4-3 5,4 3-5,0 0-2,0 0 2,0 0 6,0 0 4,14 5 3,1-3-3,8 3 10,5-2-6,-1 4 0,0-5 1,2 4 0,9-1-3,-10 1 6,2-1 0,-5 1 0,2-1 0,0-4 5,-3 2 1,-2 1-2,-1 0-1,-5-4 1,-2 2 1,0 0 4,-4-4-3,-3 4 5,2-2 6,-1 0 3,-4 0 3,-1 0 10,3 0-1,-6 0-5,7 2 5,-7-2-7,0 0-2,7-2 0,-7 2 1,0 0-9,3 2-2,-3-2 4,0 0-4,0 0-5,0 0 2,0 0-3,-5 9 2,0-3-1,-1 1 2,-1 3-7,0 2 6,-3 2 0,0-1-1,0 3-1,2-3 1,1 2 4,-1 1-11,0 1 6,6-3-9,-5 3 7,1-3-1,3 1 2,2 0 2,0 1-3,-1-3 3,4-1 0,-1 0 1,0-1 0,2 2 2,1-2-4,-1-2 4,4 0-9,0-1 10,0 1 1,2-4 13,2 3 15,-1-6 5,2 4 3,0 0 10,0-6 10,-3-2 7,5-1 14,-1 0-9,1-4-7,0-2 3,3 1-5,-5-4-5,5-2-3,0-3-2,0 1-10,0-2-1,-6 4 1,2-5-4,0-1-9,-4 8 2,-2-3-8,3 2-3,-5-4 0,0 3-4,-2 3 3,-3-3-9,0-2 3,0 6-7,-4-4-2,-2 3-2,-2-4-13,-7-5-2,-1 2-23,-7 0-7,1-1-19,-2 2-17,0 0-10,-11-3-27,8 9-18,4 2-22,-2 2-27,2 2-34,-2 1-39,1 3-41,4 2-24,-2 3-234,-3 2-595,3 3 264</inkml:trace>
  <inkml:trace contextRef="#ctx0" brushRef="#br0" timeOffset="71527.9285">6277 12827 102,'1'-4'129,"1"3"-17,-2 1-16,0 0-9,2 12-11,-4-1 14,-1 8 0,-4 11 2,-1 5-12,-5 13 0,-1 6-16,-1 31 7,-3-5-2,0 2-4,-3-3 1,-3-3-2,5-19-7,-8 21-3,0-5-8,7-20-6,-1 0 5,0-1-9,-1 0-4,3-3 4,-2-6-14,6 1-6,2-15-5,0-2 2,2-1-5,0-1 3,2-8-8,1 0-10,5 0-9,-1-6-34,-2-1-6,5-5-24,-1 0-21,0-1-23,2-4-115,0 0-258,0 0 115</inkml:trace>
  <inkml:trace contextRef="#ctx0" brushRef="#br0" timeOffset="74976.8471">6304 12958 53,'0'-4'167,"0"4"-9,2-5-4,-2 5-2,0 0-8,0 0-7,0 0-6,0 0-8,0 0-7,0 0 0,2-7-3,-2 7-2,0 0-1,0 0-8,0 0-2,6-5-9,-6 5 1,7-3-7,-3 3-1,6-4-5,0 1-3,5-2-3,5-1-6,4 3 4,4-2-6,13-3-5,1 4 4,2 4-5,4-7-2,-1 5 3,23-1-4,-21 2-6,22-3-4,-4 7-5,-19 1 3,25 3-6,-4-4 3,3 4-1,-4-2-7,-20 2-3,26-6-3,-5 5-2,-19-3 1,20-1-4,2 4 4,-5 0 1,3-6-1,-3 4 5,2 0-8,-21-2 2,3 0-1,21 3-8,-22-1 7,24-1 4,-25 0 7,17-1-11,-18 2 10,22 7-19,-23-11 10,3 2 0,-2 1-7,0 2 4,20-1 1,-22-4-1,-1 3 10,1 3-14,-1 2-7,1-3 6,1-1 1,-2 2 0,5 2 0,-3 1-9,-2-4 12,-1 4-17,-1-2 18,-2 2-7,3-1-1,-3 0-8,1-1-1,-3-1-7,-1 2 13,-10-3-1,13 4 0,-13-4 1,11 3-5,1-4-2,-11-1-2,10 2 9,-2-1-8,-6 1 0,7-1 6,-10-2-1,0 2-5,0-2-3,0 1 3,-3-1-1,4-1 1,-4-1-3,2 2 5,1-1-2,-1 0-1,0 0-3,1 1-2,0 1 5,-3 1 3,4-1-2,-2-1-2,2-2 4,-1 1-4,2 4 5,-1-4-6,-1 2-1,10-3 2,-11 4 5,1-1-2,-1-2-16,0 1 15,0 1-3,4-2 4,-4 5 4,6-6-2,-5 2 1,2 1-6,10-2 3,-1-1-9,-10 3 12,2-3-15,-2 0 7,9 2-1,-9 1 0,-1 1 5,0-3-1,1-1 4,-3 2 1,4-1-3,-3-2 1,-3 1-2,-2 0 14,5-2-24,-6 2 7,2 4 2,-1-4-4,-8 0 3,7 0-8,2 0 7,-9-1 4,2 1-4,0 1 8,-2-1-2,2 0-5,-5 0-11,-2 0 12,1 0-2,-2 0 0,2-1-1,-2 1 2,-1 0-3,3 0 4,-6-1 0,-4 1-5,11 1 1,-6 0 10,-5-1-6,7 0-6,-7 0-9,6 3 7,-6-3 7,5 0-1,-5 0 9,0 0-2,7 0-3,-7 0-3,7 0 0,-7 0 1,5 0-4,-5 0-1,0 0 14,8 4-10,-5-3-5,-3-1 11,3 1-3,-3-1-5,1 3 4,-1-3 2,0 0-2,0 0-8,0 0 1,0 0 9,0 0-14,6 3 7,-6-3-6,-2 5 2,2-1 6,0 1-7,-1 5 8,-2 2 4,3 3-8,-3 4 6,-1 0 3,1 9 1,-4-1-8,0 2 2,-3-1-4,0 4 2,-1 1 5,-3-1 3,-3 13-9,0-4 2,-2 4 0,2-2 5,-6-2 13,5 0-10,-2 5 6,7-16-5,-6 9 7,7-6 9,-2 0-6,2-1 5,-2 11 8,-3 1-8,3-2 0,5-11 5,-4 1-1,3 0-16,-1-3 16,1 1-9,-1-1 2,3 2-8,-2-3-11,2 0 14,-2-3-3,0 1 10,1 3-3,2-12-12,-1 6 9,-1-2-4,-1 2 4,3-7 2,2 1-11,1-3-2,-3-2 2,2 1 8,1-5-5,1 2 1,-1-1-9,0 0 5,2-2-13,0-1 18,-1-3-8,1 2 0,1 0-4,-2-2 8,2 1-11,1-4 7,-5 4-6,4-3 11,1-1-7,-3 6 5,3-4-5,0-2 2,-4 4-3,4-4 1,-4 3 5,1-3-11,3 0 23,-7 4-16,1-2 5,-1-1-15,-4 1-2,1 0-7,-4-2 8,-1 1-13,-2-1-11,-4-3 10,-3 3-1,1 0-8,-1-2 7,-5 2-8,1-1-2,-2 0 7,-11-3-2,0 3-3,-1-4 7,-3 5-1,1-2-4,-4 1 0,0 4-7,-2-3 2,-17-1 6,19-1-2,2 3 2,-2-3 1,-1 2 11,-2-4-4,3-1 3,0 3 3,3 1 7,3 1-1,0 0-5,2 0-1,1 1 8,9 1 1,2-1 0,-3 0-5,-8 2 6,11 2 1,1-2 0,-1 3-2,-12-3 4,2 2 2,0 3-2,9-4 0,-10-2 3,0-2 1,1 3-2,7 0 2,1-2 5,-9-2-9,0 3 2,8 0 8,1-6 0,-6 4 0,6-3 15,0 0-5,-10 2 2,9-2-14,-8-2-1,-1 0 3,0 1-1,-1-1-1,2-3 2,-4 3 3,3 0-8,-1-3 3,0 2 4,-1 1 0,-2 0-2,3 1-4,0 1 0,1 2 8,1-3-1,10-1 14,-12 0-15,1-1-5,3 4-5,8-1 14,0 0-8,-11-1 4,11 5-1,-11-6 3,11 2 0,-12-1-1,10 2 2,-7-1 1,7 3-4,-11-2 0,12 0-8,-6-2 1,6 3-1,-10-2 5,0 1 1,2-3 1,9 3 4,0 0 2,1 0-1,1-2-2,-1 0 10,1 1-8,-1-1 2,1 1-9,2 0 10,-2-2 0,0 4-10,0-2 12,1-1 2,0 0-1,1-1-5,-2 4 3,3-3-3,-1 1 4,0 2-16,-2 0 18,3-2-8,-1 0 2,2 3-2,-2-3 5,-1 0-8,2-2 0,3 3 3,-1-2-4,-1 1 6,8 1-7,-8 1 5,9 0 0,-2-2-2,-2 0 4,-2 3-2,1-6-3,2 6 8,-3-1-8,3-1 1,0 1-2,-2-2 2,2 0-3,1 0 4,-1 2-5,2-1 5,-1 1 1,-1-2-10,3 2 18,0 0-2,3-2-4,0 3 1,1 0-9,2-2 1,-2 2 3,2 2 4,1-4-7,3 2 2,-3-3-6,3 3 0,4 0-3,-11 0 3,5 0 5,2 3-2,4-3-3,-10-3-5,7 6 9,3-3-2,-8 0 0,8 0 4,-9 0-5,5-3 2,4 3-5,-8 0 2,2 0-2,6 0 4,-6 0 0,2 0-7,4 0 1,-10 0 6,7-1-2,-1 1 3,4 0-7,-7-1 5,7 1-4,-8 1-1,3-2 0,5 1 5,-8-2 5,2 2-10,2 2 3,-1-4 9,0 4-15,5-2 3,-11-3-2,5 4-2,-1-2 6,2 1 4,-1-2-5,-1 1-4,-1 0 3,2 1 13,-3 0-14,1-3 3,1 3-7,-3-2 3,2 2 9,-2 0-2,3-2-4,0 2 3,-2-1-10,4 0 6,-1 0 3,0 1-2,-1 0-1,7 0 5,-10-2-6,4 2 0,3 0 5,-3 0 2,6 0-6,-11 0 1,4 0 3,2 0-6,-3 0-2,1 0 4,-2 0 1,1 2-2,1-2-1,0 0 2,-3 0 3,6 1 0,-2 1 0,-1-3-2,0 0 0,0 0 5,0 2 0,1-2-2,-1 1-6,0 2 3,0-4 6,-1 0-7,-1 2 1,0-1-3,2 2 4,-1-2-3,0-2 4,1 6-3,0-3-6,-2 0 8,4 0 0,-2-3-6,1 7 4,2-4 2,-4-4-1,3 4-3,5 0-6,-7 4 8,4-4-7,3 0 8,-7 0-5,7 0 3,-7 0 3,7 0-5,-4-4 9,4 4-4,-3-1-1,3 1-2,0 0-1,0 0 2,-7 0 3,7 0-3,-4-3 1,4 3 3,0 0-1,-6 0-3,6 0-3,-5 0-1,5 0 10,0 0-5,-7 0-2,7 0-3,-6 0 4,6 0 2,0 0-2,-6 0-2,6 0 10,0 0-7,-5 0 0,5 0 2,0 0-5,-6-1 13,6 1-10,0 0 4,0 0-1,0 0 3,0 0-6,0 0 4,0 0 0,0 0-8,0 0 17,-5 1-8,5-1-3,0 0 3,0 0 5,0 0-5,0 0-4,0 0 0,0 0 2,0 0-7,0 0 1,0 0 2,0 0-4,0 0 7,0 0 4,0 0-2,0 0-5,0 0-2,0 0 5,0 0-4,0 0-3,0 0 5,0 0 6,0 0-5,0 0-1,0 0 3,0 0 3,0 0 0,0 0-7,0 0 1,0 0-1,0 0-4,0 0 3,0 0-6,0 0 3,0 0 8,0 0-4,0 0 0,-3-2-2,3 2 2,0 0-10,0 0 8,0 0-1,0 0 0,0 0 6,-7 2-9,7-2 9,0 0-3,0 0 3,0 0-3,0 0 4,0 0-8,-5-2 1,5 2 5,0 0-6,0 0 4,0 0-1,0 0 0,0 0-4,0 0 5,0 0-1,0 0 2,-5 2-2,5-2 4,0 0-4,0 0 2,0 0 4,0 0-9,0 0-1,0 0 9,0 0-6,0 0 8,0 0-8,0 0 2,0 0-4,0 0 5,0 0-12,0 0 10,0 0 0,-2-4 4,2 4-2,0 0-1,0 0 1,0 0 1,0 0-5,0 0 3,0 0 0,0 0-1,0 0 3,0 0 5,0 0-4,0 0-12,0 0 10,0 0-1,0 0-6,0 0 9,0 0-3,0 0 0,0 0 4,0 0 4,0 0-9,0 0 3,0 0-1,0 0 2,0 0-3,0 0-2,0 0 1,0 0 6,0 0-7,0 0 2,0 0 0,0 0 0,0 0-3,0 0 0,0 0 3,0 0-6,0 0 4,0 0-2,0 0-3,0 0-1,0 0 4,0 0-7,0 0 4,0 0 0,0 0-1,0 0 6,0 0-13,0 0 2,0 0-3,0 0 2,0 0 4,0 0-2,0 0 5,0 0-4,0 0 5,0 0-5,0 0 1,0 0 4,0 0-8,0 0 7,0 0 6,0 0-2,0 0 3,0 0-3,0 0-4,0 0 1,0 0 2,0 0 1,0 0 3,0 0-6,0 0-2,0 0 4,0 0 4,0 0-7,0 0-2,7-3 1,-7 3 1,0 0-2,0 0-3,0 0 4,0 0-5,0 0 9,0 0-8,0 0 4,0 0-2,0 0 3,0 0-6,0 0 4,0 0 1,0 0-6,0 0 4,0 0 2,0 0-6,0 0 3,0 0 2,0 0-11,0 0 5,0 0-2,0 0-3,0 0 16,0 0-9,0 0-3,0 0 3,0 0 0,0 0 3,0 0-4,0 0 5,0 0 7,0 0-2,0 0 8,0 0-15,0 0 0,0 0 11,0 0-6,0 0 3,0 0-8,0 0 6,0 0 1,0 0-1,0 0 3,0 0-9,0 0 12,0 0-7,0 0 8,0 0-7,0 0 1,0 0 1,0 0-13,0 0 12,0 0 4,0 0 5,0 0-2,0 0-5,0 0 5,0 0-1,0 0 1,5-3-9,-5 3 8,2-1-3,-2 1-2,5-3-8,-2 0 9,-1-1-2,1-1 1,0-4 4,1 3-4,0-1 8,2-3-2,-2 1 4,2-1 0,1-2-5,-3 0 4,3 1 1,0-2-5,-3 0 0,2 1 2,-2 0 9,3-4-7,-4 4 8,3-3-17,0 1 5,-1-1-8,1 0 2,1 1 9,-3-3-6,2 1 3,-1 0-4,1-1 2,1 0-2,0 2 2,-2-3 0,3 1 10,2-8-26,-2 3-17,0-6-29,2 1-22,1 0-28,-3-1-30,3-2-30,-4 4-32,4 0-25,-4 2-24,3 2-27,-1 6-16,-1 0-215,-1 3-553,1-2 245</inkml:trace>
  <inkml:trace contextRef="#ctx0" brushRef="#br0" timeOffset="75881.5553">4326 7010 206,'6'-24'195,"-2"3"-1,-1 4-9,-1 0-10,0 1-4,-1 7-11,1 0-11,-2 0-14,3 3-17,-3 1-14,0 2-19,0 3-6,0 0-7,0 18-6,0 10-5,-3 8-2,0 21-10,-8 25-1,4-21 6,-3 21-11,3-24-3,-4 23-5,2-26 1,1-1-4,1-4 0,0-1 7,-2-1-13,4-17 3,-2 3-4,1 0 0,2-3-2,-3-2 4,4-3-10,-1-8-1,-2-1 3,5-2-5,-3 2-3,1-10 3,1 0-13,1-3-14,1 1-5,-3 1-17,3-4-20,0-2-50,0 0-24,-3-13-46,3 2-36,0-6-144,0-8-384,0-1 169</inkml:trace>
  <inkml:trace contextRef="#ctx0" brushRef="#br0" timeOffset="79044.0497">4283 6914 153,'0'-7'158,"0"4"-10,1 0-6,-1 3 0,2-4-7,-2-1-5,1 3-5,-1 2 0,0 0-7,0-7 3,0 2-3,0 5-6,0 0-1,0 0-9,4 0-10,-4 0-11,0 0 5,0 0-15,0 0-2,0 0-7,0 0-3,0 0-5,2-5-8,-2 5-7,3-2 7,2 2 3,-1-1-4,6-3 9,4 1-9,1 1-1,8-1-2,4 0 0,1-3-1,2 6 3,12-3 5,2-1-12,1 5-2,0-7-6,1 8 2,-2-3-3,1 1-1,-3 0-9,-1 1 5,-1 2-4,-1 4 2,-2-10-5,2 9 4,-9-4-6,8-1 3,1 0-1,1 1-2,-11-2-1,12 2 4,0-1 1,0-1 14,1 0-12,2-1-3,-5 2 7,4-1-8,-4-2 5,0 1-1,2-2-6,-1 4 7,-11-1-8,1 2 4,9-2-3,-8-3 1,-1 3-3,8-1-5,-9 2 3,0-1-2,-3-2 0,1 1 2,3 1-5,-4 0-2,4 0 3,-3 0-5,1-2-2,-1 4 6,12-5-1,-12 3 1,-2 0 0,1 0-6,2 0 9,1 3-3,0-5-3,-1-2 5,1 7-3,-1-6 3,-2 3 1,3 0 1,-3 0-2,-4-2-3,4-1-1,-1 1 4,-1 2 6,-2-1-5,2 1-8,-3-4 6,2 6-1,-3-4-4,0 2 16,-4 0-18,7 0 4,-2 0-1,0 0 2,-1-2 1,-3 2-1,4 0 1,-1 0 6,0-3-8,3 1 5,-3 2-4,-5-3 0,7 0 1,-1 2 2,-4 1-2,-2-3-4,6 1 13,-5 2-9,-2 0 0,1 0-3,-1-2 3,-1 1 3,-2 2-12,-1-2 8,0 0 3,0 1-6,0 1 2,1-1-1,-5 0 2,6 0 6,-5 0-12,2-1 6,-1 2-8,1 0 9,1-1-8,-1 0 12,0 0-12,-1 0-3,2 0 13,-3 0-11,2 0 1,-4 0 8,2 0-7,-1 0 0,-2 0 1,3 0-2,-7 0 6,6 2 0,-3-2-3,-3 0 1,7 0 8,-7 0-7,0 0-5,0 0 3,0 0 0,8-2 3,-8 2-2,0 0 10,0 0-6,0 0 1,0 0 5,2 0 0,-2 0 8,0 0 13,0 0-6,0 0-5,0 0-2,0 0 5,0 0 3,0 0-6,0 0-6,0 0 6,0 0-1,0 0-3,0 0-3,0 0-8,0 0 2,0 0-4,0 0 4,0 0-1,0 0-4,0 0-5,0 0-4,0 0 12,0 0-7,0 0 2,0 0 2,0 0-2,0 0 1,0 0 3,0 0-11,0 0 3,0 0 0,0 0 3,0 0 2,0 0-3,0 0 4,0 0 0,-5 8-1,5-8-9,0 0 0,0 0 10,0 0-5,0 0 2,0 0-4,0 0 3,-4 3-1,4-3 1,-3 5 3,2-2 1,0 1-9,-2 2 4,3 1 6,-3-2-7,0-1 7,2 3-1,-2 0-7,0 1 10,0 2-2,-1-1-6,1-1 4,0 4-3,2-2 0,-2 1 16,-1-1-14,1 2 3,0-2-3,-1 2-3,1 0 3,2 0-2,-3-2 3,-1 3-5,1 1 5,1-3-4,-1-1 5,1 2 7,-1 4-10,3-4 1,-2 2-1,0 0 0,0 2 2,-1 0-5,3-3 7,-2 1-1,-1 3 7,2-6-3,-1 4-13,2-1 3,-2-1-2,0 3 0,2 0-5,1-4 15,-3 3-7,3 1 5,-1-3-6,1-2-5,-2 1 3,1 0 10,-1 1-2,2-1 0,-2-1 2,2 0 0,0 2-4,0-1 3,0-3-5,-2 3 6,2-1 8,-1 1-11,1-1 6,0 0-2,-2 0-4,0 0-7,2 0 8,0 0-4,-2 0-4,1 0 6,2 5-2,-2-5-1,-1 0 1,2-3-4,0 3 5,-2-1 1,0-2 2,0 1 2,2 0 2,-1 1-17,0-4 14,1 3 12,0 1-11,-3-1-4,2 0-4,1 0 15,0-2-5,-2 4-11,2-3 1,-1 0 3,1-1-5,0 0 8,-1-1-4,1 1 4,-2 0-17,2-3 22,0 1-11,0 0-2,0 0 7,0-5-2,0 7-1,0-3 1,-3-2 3,3-2-2,0 5-1,0-5 2,0 6 0,0-6 9,0 0-19,-1 5 19,1-5-17,0 0 6,-3 2 12,3-2-10,0 0 0,0 5 2,0-5-9,0 0 9,0 0-4,0 0 1,0 0-1,0 0 6,0 4-4,0-4-2,0 0 3,0 0 2,0 0 4,0 0 0,0 0 2,0 0-5,0 0 10,0 0-8,0 0 13,0 0 7,0 0-3,0 0 10,0 0 0,0 0-2,0 0-9,0 0 15,0 0-9,0 0-6,0 0-2,0 0-3,0 0-4,0 0 2,0 0-6,0 0 1,-7-9 2,7 9-5,0 0-1,0 0-8,0 0 4,-6-2 4,6 2-5,-4-3-2,-3 3 5,4-2-12,3 2 9,-11-3-6,5 2 2,-3-3-2,-1 3-9,0 1 8,-3-3-4,-1 2-4,0-1 3,1 0 2,-9 2 2,8-3-5,1 6 7,-1-6-5,-2 3 2,1 0-2,-1 0 5,1 0 4,1 0-10,-3 3 8,1-3 1,0 2-7,0 0 1,2-2-1,-3 2 10,2 0-8,-1 0 0,-1-1-1,3 2-2,0 0-2,0-2 6,0-1 0,0 3-3,-2-1-3,-1-1 0,3 1 10,-1 1-5,-1-1 1,2-2 0,-1 0 0,-1 3 0,1-2 1,-6 0 5,5 1-6,-1 0 4,2-2-2,-1 0-2,1 0-4,-1 0 9,1 0-1,-2 3-3,1-3 6,1 0-9,1 0 12,4 3-6,-11-3 4,5 1-3,8-2 6,-7 1-11,2 1 2,1-1-6,-3 0 7,5 1 1,0 1-5,-4-1 2,4 0 1,-4 2 1,6 0 0,-2-1 9,-3-2-7,3 3 0,0-2-2,1 0-5,-3 1 6,1 0 2,1-2-1,-1 3 2,1-3-4,0 2 14,-1 0-13,1-2-1,-4 0 1,4 1 0,-7 0 6,3-1-3,0 1-3,1-2-7,-2 2 4,1-1-1,0 3-1,-2-3 10,2 2-5,0-2 0,0 0-1,-3 0 7,3 0-8,-3 0-3,4 0 15,-1 1-10,0 0 3,-1 2 0,6-3-7,-5 3 3,3-3-3,-3 0 13,0 1-10,1 0-5,-3-1 10,1 1-8,3 0 2,-3-1 2,2 0 2,1 0 8,-1 1-10,-2-1 0,5 0-4,-6 0-3,4 2 13,-3 0-10,0-2 4,2 0-3,-1 0 7,3 3-10,-3-6 6,6 8 3,-6-7-7,1 2-1,-1-3 7,1 3-3,-2 0 4,3 0 7,-3 0-10,2 3 0,0-3-3,-1 0 1,0 2 3,-1-4-7,0 2 5,2 0 13,-2-3-16,0 6 1,2-6-1,-1 6 2,-2-3 6,7-3 1,-2 3-13,-2 3 8,0-6-2,2 6 14,1-3-14,0 0 0,-4 2 1,6-2-2,-1 0 3,-1 0 6,2 0-2,-2 0-10,2 0 0,-1 0 11,-2 0-5,1 0 1,-4-2 2,4 2-7,0 2 7,2-2-13,-3-2 12,2 2-2,-2-3 2,1 3 0,0 0-4,-1 0 11,1-4-2,0 4-8,0-1 11,-1 1-11,3-1 12,-5 1-9,3-1 4,0 1-3,0 1 3,-2-2-6,2 0 7,-1 1-12,4 0 21,-4 1-9,2-1-2,0-1-1,-2 1 12,4 0-16,-3 0 2,0 0-10,2 0 20,-1 0-10,1 1-1,-2-2-2,0 2 9,2 0-17,-2-1 9,1 2 3,0-2-2,0 0-2,-1 0 0,2 0 7,1 0-6,-3 0 2,3 2 18,-3-2-20,3 2 6,-2-2-1,4 5-8,-1-5 9,-2 0 1,1 0 0,1 1 2,-1-1 7,-3 0-16,6 0 6,-1 0 2,-1-1 0,0 2-6,0-1 0,-1 0 17,2 0-12,-2 0-3,4 3 3,-4-5 8,7 2 4,-10-1-10,3 2 0,3-1 3,-2 0-1,-1 0-8,0 0 7,7 0 1,-7 0-3,1 0-3,2 0 6,-3 0-7,7 0 2,-7 0-3,0 0 5,4 2 0,3-2 6,-10-2-3,10 2 11,-8 0-8,5 2 11,3-2-1,0 0 0,-8-2-8,8 2 2,0 0 2,0 0 2,-6 2-7,6-2-1,0 0 3,0 0-2,-4 0-5,4 0 5,0 0-8,0 0-1,-6-2 7,6 2-5,0 0-2,-7 0-2,7 0 6,-8 0-2,8 0 0,-6 0-1,6 0 3,0 0 2,-7-1 1,7 1-2,0 0 3,-5 0 1,5 0-1,0 0 4,-6 1-6,6-1 3,0 0-6,0 0-2,0 0 4,0 0-4,0 0 1,0 0-3,-6 0 3,6 0-3,0 0 3,0 0-4,0 0 3,0 0-4,0 0-3,0 0 6,-6 0 6,6 0-13,0 0 2,0 0-1,0 0 4,-5 0-4,5 0 2,0 0 0,0 0 2,0 0-2,-2-4-1,2 4-2,0 0-4,0 0 10,0 0-4,0 0-1,0 0 1,0 0 4,0 0-4,0 0 2,0 0-1,0 0 6,0 0-6,0 0-2,0 0-4,0 0 3,0 0 3,0 0 2,0 0-2,0 0 3,0 0-5,0 0 3,0 0-4,0 0 1,0 0 4,0 0-4,0 0-4,0 0 3,0 0 0,0 0 3,0 0-2,0 0 1,0 0-1,0 0-2,0 0 4,0 0-4,0 0 1,0 0 3,0 0 1,0 0-2,0 0-1,-2-3 1,2 3-4,0 0 3,0 0-1,0 0 3,0 0-5,0 0 0,0 0-1,0 0 5,0 0 0,0 0-2,0 0-4,0 0 5,0 0-2,0 0 8,0 0-6,0 0 0,0 0-1,0 0-6,0 0 7,0 0 1,0 0-3,0 0 8,0 0-6,0 0-3,0 0-2,0 0 4,0 0-8,0 0 8,0 0-1,0 0 1,0 0-8,0 0 6,0 0 3,0 0 0,0 0-3,0 0 6,0 0-3,0 0 0,0 0 0,0 0-5,0 0 4,0 0 1,0 0 0,0 0-1,0 0 0,0 0-2,0 0 0,0 0 3,0 0 2,0 0-2,0 0-1,0 0-3,0 0-10,0 0-13,0 0-29,0 0-28,0 0-16,0 0-29,0 0-34,0 0-27,0 0-33,0 0-27,0 0-28,0 0-40,0 0-26,0 0-273,0 0-667,0 0 296</inkml:trace>
  <inkml:trace contextRef="#ctx0" brushRef="#br0" timeOffset="84767.6163">10692 4106 92,'0'0'122,"0"0"-9,4 3-10,-4-3-8,0 0-12,0 0 3,0 0-15,4 2 3,-4-2-4,0 0 6,0 0-2,0 0 1,7 0 4,-7 0 3,0 0 0,0 0 5,0 0 3,0 0-2,0 0 1,0 0-10,0 0 7,0 0-2,0 0-4,0 0-2,0 0-5,0 0 1,0 0 3,0 0-4,0 0-3,0 0 0,0 0 4,4-5-2,-4 5 4,0 0-7,0 0-7,-1-6 0,1 1-6,0 2-8,0-4-6,0-2-2,-1 4-1,-1-3 0,2 4 4,-1-1 3,1-2 1,-2 2-12,-1 0-3,2 0-5,-1-2-5,-2 4-3,0-1 1,0 2-7,-2-1-10,-1 0 9,-3 2-9,1 2 1,-3 1-6,1-1 7,-4 6-11,0 1 2,-1-1-2,4 3 3,-2 4-2,-1 0 0,1 4 2,4-4-1,0 2-4,0-3 2,2 2 3,1 2-3,2-3-2,0 1 3,4-1-1,0-5-6,1 6 6,0-3-1,3 3 7,1-3-5,1-2 4,4 4 5,-2 1-8,3-2 3,3-2 0,-2 3 3,6 0-3,0 2 8,-3-7 3,-1 3-11,7 0 2,-8 0 3,2-2-8,-2 1 0,-3-2 3,1-2 0,0 3 0,-4-3 0,-2-3 3,0-1-9,0 1 1,-1-1 1,-1 2 3,-1-1 4,-1-4 1,0 10 1,0-10-1,-7 7-2,0 1 3,0-3 0,0-1-1,-3-1 3,0 2-1,-4-3 4,1-1-2,1 1 0,-2 0-4,3 0-3,-2-4-3,-2 0-5,6 1-9,-4-1-3,3 2-15,2-4 4,-1 4-22,1-5-17,-1 4-5,2-1-17,3 0-16,-1 1-29,5 1-25,-5-6-39,4 0-30,1 6-150,1-7-412,4 0 183</inkml:trace>
  <inkml:trace contextRef="#ctx0" brushRef="#br0" timeOffset="85464.6979">10909 4286 176,'-7'-1'193,"7"1"-8,-4-3-11,4 3-10,-3 0-17,3 0-12,0 0-8,0 0-8,0 0-3,0 0-7,0 0-5,0 0-6,0 0-3,0 0-12,0 0-6,0 0 4,12-3 6,-3 4 6,6-1 6,7-1-9,4 0-6,1 1-4,2-1-2,12-4-12,-3 5 5,3 0-7,-3 0-12,0-1 3,-8 0-6,8 1-4,-9 1-3,-1-1-3,-2-1-6,-2 2-7,-2-4-1,-6 3-1,-4 0-2,0 0 0,-2 0-8,-5-1 5,2 1-2,-2-1 3,-5 1-5,7 0 2,-7 0-1,5 0-1,-5 0 4,0 0-1,4-2 0,-4 2-5,0 0 0,3-2-16,-3 2-9,0 0-8,-6-7-12,4 2-5,-2-1-6,-1 1 1,-2-3 2,3 1 1,-6 0 3,5 1 5,-5-9 1,1 8 3,-3-4 1,6 3 3,-4-3 5,2 3 6,2 2 13,-2 0 4,5 1 6,-4 0 2,2 1 1,1 1-1,3 2 1,1 1-11,-6-4 3,6 4-9,-4-3 3,4 3-4,-3-1-3,3 1-1,0 0 5,0 0 0,6 9-3,-4-3 5,1 0-1,2 2 5,2 1-3,0 3 3,1 0 4,1 2-3,0-3 5,6 1-2,-5 1 1,2 0 2,-1-1-2,6 6 2,-7-7-11,1 2 8,-1-1-4,-3-3 1,3 3-1,-5-4-2,0 1 1,1 0-3,-4 1 3,3-4 0,-5 3 0,0 1 9,0 2-2,-3-2-6,0 2 10,-1-3-5,-2 1 4,2 1-3,-2 0-1,2-1-1,-3-1 7,-1-2-9,3 1 2,0-1 0,-1 0-20,-1-2-19,0 2-33,1-2-39,-1-1-40,3-1-57,1 0-64,-5 3-169,5-3-468,3-3 208</inkml:trace>
  <inkml:trace contextRef="#ctx0" brushRef="#br0" timeOffset="85948.7481">11872 4110 94,'1'-5'232,"-1"-1"-11,0 2-13,0 0-23,-1 1-17,1 3-23,0-7-24,0 7-15,0 0-7,0 0-14,-8 17-1,2-2-13,-1 1-4,-3 8-5,2 1 0,-2-1-6,-2 1 0,4 1-10,2 0-1,2-6-6,1 5 3,0-4-3,6-4-2,-1 1 1,3 2 8,1-3 0,1-7 0,0 3 6,2-4 0,3 1 6,-2-2 3,4-2 4,0-1 4,-1-3 7,2-4 0,-1 2-2,3-4 2,-5-2-2,3 1 3,-1-4-5,0-2-5,-1 0 7,0-1-5,3-8 10,-3 1-13,-1-1-3,-5 4-9,0-1-4,0-2 3,-3 2 0,0 2-7,-3-4 1,-1 7-1,0-4-9,0 2-4,-1-1-4,-5 3-6,-1-2-1,0 2-6,-2-1-4,-1 3 2,-2 4-14,1 0-10,-3 2-14,1 1-3,-2-1-18,-1 4-13,2-1-15,-3 3-16,5 2-12,0-1-15,2 1-18,2 1-18,-5 1-5,6 0-29,0 1-11,2-1-19,3 1-5,1-2-20,-1 2-148,4-3-422,2 3 186</inkml:trace>
  <inkml:trace contextRef="#ctx0" brushRef="#br0" timeOffset="86588.4945">12355 4141 118,'2'-3'172,"-1"-3"-3,0 3-1,-1 3-9,4-4-7,-4 4-13,0 0-9,0 0-16,0-3-19,0 3-15,0 0-12,0 0-2,0 0-6,-5 20 4,2-8-4,0 5-5,-1 1-4,1 2-1,-4 2 6,2 3-7,-4-2 1,5-3-3,-2-2 2,2-2-4,-1 1-1,0 0-3,2-4 1,1-1 2,-3-2-3,3 0-7,1 0 7,-3-4 0,1-2-3,2 3 2,-1-1 11,2-2-7,0-4 12,-5 4 8,5-4 11,0 0 6,0 8 13,0-8 10,0 0 16,0 0 10,0 0-2,0 0-3,0 0-23,0 0-19,5-25-11,-2 9-7,0-4-12,2-2 2,2-6-3,-2 3-8,2 1-10,0 0 8,2-3-5,-1 1-14,1-2 0,-1 3-6,1 3-3,-2 3 1,0 2-7,2 2 2,0 1-6,0 1-1,-1 4-9,2-6 11,-3 10-3,1-2-7,1 4-5,-2 1 9,1 2-5,2 4-1,1 4-6,-1 4-7,0 5 14,1 3-4,1 3-1,-2 2 5,-2-1 0,0 2 0,-1 2 1,-2 0 4,3-2 4,-2-7-4,-5 7 14,4-8-19,-2-1-2,2 0 10,-3 3-7,-1-8-6,1-1 2,0-1-16,-1-3 2,1-1-8,0 0-9,-2-1-13,2 2-10,-2-3-5,0-4-14,1 5-12,-1-5-26,0 0-30,0 0-58,0 0-67,0 0-248,0 0-566,-5-16 251</inkml:trace>
  <inkml:trace contextRef="#ctx0" brushRef="#br0" timeOffset="86825.6596">12340 4303 73,'0'0'208,"0"0"-16,-2-2-18,2 2-12,0 0-17,0 0-7,0 0-19,19-2-4,-5 2-15,1 0-11,-1 1-3,7-2-12,3 2-8,-10-1-11,7 1-5,-4-1-6,-3 2-23,1-2-16,-1 0-20,-2-2-52,1 1-47,-6 0-46,1 1-100,2-3-282,-3 0 124</inkml:trace>
  <inkml:trace contextRef="#ctx0" brushRef="#br0" timeOffset="87231.7">12919 3806 39,'0'-12'246,"-3"1"-5,3 2-4,-2-2-11,2 7-9,0-3-30,0 1-9,0 2-23,0 1-15,0-3-13,0 6-12,-1-3-15,1 3-11,-2-5-10,2 5-10,0 0-8,0 0-7,-1-3-9,1 3-7,0 0-6,0 0-5,0 0-4,0 0 1,-3 15 0,2-9 0,1 10 2,0-4 0,0 6 2,1 0 2,-2 9 4,0-1 2,-1 3 1,1 3 6,-2 3-3,-1 13-2,4-2 5,-2-8-4,-1 6 4,1-8 4,0 9-1,-4-10 0,5-1 7,-2 1-3,-1 0-2,1-1-3,-1 2-5,0-1 3,0-4-5,-1-1-5,1-1-1,3-2-4,-2-8-4,1 7 6,-2-8-5,3-4 0,-1-1-3,1 1-4,-1-6-4,1 2-1,-1-4-1,3 2 2,-2-3-2,1 0 5,0-5 3,-1 7-5,1-7-5,-1 5-19,1-5-17,0 0-27,0 0-43,0 0-61,0 0-76,0 0-77,4-19-223,-3 8-578,-1-2 257</inkml:trace>
  <inkml:trace contextRef="#ctx0" brushRef="#br0" timeOffset="88071.1346">13283 4081 107,'3'-3'154,"-1"0"-3,-1-1 8,0-1-8,2 1 8,-1 1-4,-2 0-1,2 1 3,-2 2-3,3-4 2,-1 0-8,-2 4-3,0 0-6,2-4-6,-2 4 7,3-3-15,-3 3 5,0 0-8,2-4-7,-2 4-12,0 0 4,0 0-9,2-2-7,-2 2-8,0 0-9,0 0 8,0 0-5,0 0-11,0 0 2,0 0-4,0 0-10,0 0 2,0 0 1,2-3-1,-2 3 5,0 0 0,0 0-6,0 0 7,0 0-10,0 0 5,0 0 8,0 0-13,0 0 3,0 0 2,0 0-4,0 0 1,0 0-6,0 0 0,0 0-1,0 0 0,1-5-6,-1 5 2,0 0-4,0 0-6,0 0 6,0 0-5,0 0-7,0 0-4,0 0-2,0 0-11,0 0 3,0 0-1,0 0-2,0 0-18,0 0-1,0 0-8,0 0 0,0 0-20,0 0 3,-4 20 8,4-11 1,-3 8-8,4 0 13,-2 7 3,-3 2 7,0-1-6,0 0 7,2 1-3,-1 2 6,1-4-4,0 6-2,-2-3 10,4-8-8,-3 7 3,3-8 4,-3 2-3,0-4 6,2-2 7,-2 2-7,0-5 6,2 1-4,0-3-4,0-1 0,-3-1 4,4-2-6,0 0 9,0-2 1,0 1-1,0-4 4,0 5 4,0-5-1,0 5-11,0-5 11,3 4-6,-3-4-3,1 3 0,-1-3 3,0 0-12,0 0-11,0 0-29,0 0-18,0 0-27,0 0-12,0 0-27,0 0-23,0 0-34,0 0-23,0 0-23,0 0-54,3-12-49,2 7-179,3-2-559,1 0 248</inkml:trace>
  <inkml:trace contextRef="#ctx0" brushRef="#br0" timeOffset="88877.5472">13631 4146 11,'0'-4'245,"3"-1"-12,-3 0-10,1 2-23,2 1-24,-3 2-20,0 0-18,1-5-21,-1 5-8,0 0-11,0 0-17,0 0-9,0 0-3,0 0-8,0 20 0,0-6-2,-1 0 0,1 5-6,-3 5 9,2 2 6,-2 1-3,-1-1 10,1 3-2,0 1 4,1-1 4,-3-1-2,2-2 8,-1 1-11,1-3-2,2-4-3,-2-2 3,0 0-2,3-3-7,-1-4-2,1-3-6,-1 1 2,1-3-9,-2 0 2,2-1 13,0 0-6,-3-2 14,3-3 16,3 4 10,-3-4 12,0 3 10,0-3 11,0 0 9,0 0-9,0 0-3,0 0-21,3-12-16,-3 0-6,1-5-11,2-1-8,3-6-7,-2-5-13,0 0-6,3 0-10,-4 0-7,1-2-1,2 6-4,-3-2 1,1 2-2,-1 8-6,0-1-1,1 0 0,-3 5-3,2 0 1,0 1-1,1 3-3,-2-4-1,0 2 2,3 1-4,-2 1 0,4 0-6,-1 1-4,2-2 3,1 1 1,4 1-6,1 4 4,3 0-10,-3 2-7,0 0 1,0 2-2,1 2-9,-2 4-10,-1 1-13,1 0-4,-4 2-23,-2 0-1,0 1-16,-4 2 5,2-1 5,-3 5-4,-2-1-5,-2 2-1,-3 0 2,-1-2 4,-2 1 0,0-3 1,-5-1 5,2 0 7,-2 0 0,-1-2 9,1 1 9,2-3 2,-1-1 8,2-3 8,2 3 4,1-4 3,2-1 7,1 1 6,-1-2 5,4 0 3,1-1 9,-7 3-1,6-2 10,1-1 4,-3 3 0,3-3 1,0 0 6,0 0-4,0 0-2,0 0 2,0 0-3,0 0-5,12-4 2,-6 4 2,5 0-4,-1 0-3,0 1 7,1 1-1,1-1-7,-1 2-2,0 2-8,2 3 3,-5 1 7,1-2-3,1 4 1,-2 3-2,-2-5 3,1 6-2,-3-1 6,2 0 0,-4-1-1,-2 1 3,0-4 1,0 2-1,-5 3 2,-1-2 1,0-2-2,-3-1 0,-4 0 12,0-2-2,-4-1-12,-2-3-5,-3-2 4,1 1-8,-3-1-5,3-5 1,-1-1-8,1-4-8,1 4-2,-1-4-8,5 3-4,4-2-27,0-3-19,5 6-27,-3-10-34,6 6-36,2-2-55,2-2-150,6 2-423,4-5 186</inkml:trace>
  <inkml:trace contextRef="#ctx0" brushRef="#br0" timeOffset="89334.2364">14286 3673 102,'1'-10'249,"1"2"-9,-2 2-5,0 0-21,0 1-10,1 0-29,-1 2-19,0 3-21,0-5-17,0 5-12,0 0-18,0 0-10,0 0-5,0 0-8,0 0-3,2 17 1,-1-2-2,1 1-8,-1 4 7,0 8 0,-1 2 1,2 2 4,-4 5 1,2 14 7,-1 1-1,0 0 1,-2 1-6,0 0 2,0 0-6,1-2 5,-3-2-8,2-1 4,-1-12-3,1 1 1,-1-1-1,1-4 8,-1 15-1,-2-16-2,2 1-6,0-1-4,-1-8-2,0 3 2,2 1 1,0-10-6,-1 0-9,1-2-2,3-2-9,-2-2 8,2-3-10,-2 3 0,2-7-11,0 2-2,-3-2 3,3-4 5,0 8 3,0-8 2,0 5-20,0-5 13,0 0 9,0 0-11,0 7 3,0-7-6,0 0-16,0 0-42,0 0-50,0 0-51,10-14-41,-8 8-43,3-4-55,0 3-52,3-4-215,-1 0-594,-3 2 262</inkml:trace>
  <inkml:trace contextRef="#ctx0" brushRef="#br0" timeOffset="89825.6376">14752 4172 43,'2'-9'272,"-1"0"-20,-1 5-17,0-3-13,3 3-14,-3-1-17,0 1-16,1 1-21,-1 3-21,-1-5-13,1 5-17,0 0-13,0 0-12,-6-1-6,6 1-6,-9 6-8,0 1-7,2 0-3,-6 3-7,4 5-1,-3-3-4,-2 6 4,2 4-1,-5-2 0,5 3 1,1-2 5,1 0-2,5-1-1,-2-2 6,2 0-3,-2 4-1,6-3-5,1-2 4,0-2 1,1 2-1,3-3 5,1 1 4,0-4-1,2-1 4,-1-3 2,1 1 2,7-1 11,-1 0-12,2-5-3,-1-2 3,3 0 1,4-1-1,-4-4 3,3-5 7,-2 0-2,2-3-4,1-3 1,-4-1-8,0-2 0,-1 1-3,-4-3 5,-1 6-8,-1-2-1,-3 0-7,1 0-12,-3-1 7,-2 1-10,-2-2-7,-1 2-1,-3-2-6,-3 3-4,-2 0 10,-3 1-11,-3 3-13,1 2-2,-1 1 7,-5 3-13,2 4-22,1 0-20,2 2-15,-1 1-10,-1 1-13,6 1-21,0 1-20,0 1-14,3-1-20,0 3-26,1-1-32,5 1-20,1-1-27,3 5-215,1-5-530,6 3 234</inkml:trace>
  <inkml:trace contextRef="#ctx0" brushRef="#br0" timeOffset="90391.9538">15134 4137 62,'0'-5'284,"2"-2"-21,-2 3-21,1-1-17,-1 0-22,0 5-20,1-5-13,-1 5-18,2-4-10,-2 1-5,0 3-13,0 0-11,0 0-9,2-4-4,-2 4-12,0 0-10,0 0-2,0-3-6,0 3-2,0 0-4,0 0-7,0 0 1,0 0-6,0 0-3,0 0-6,0 0 0,0 0-7,0 0 0,0 0-2,0 0-7,0 0-1,0 0 5,0 0-4,0 0-7,0 0 5,0 0-1,0 0-1,0 0 0,0 0-6,0 0-1,0 0-7,0 0-1,0 0 3,0 0 0,0 0-2,0 0-3,0 0 8,0 0-10,0 0 0,0 0-4,0 0 4,0 0-3,0 0-1,0 0 2,-4 11 1,4-7 2,2 3-4,-1 4 0,-1 1 2,1 2 8,-2 7 6,4-1-3,-3 5 2,0 3 2,0-1 4,-2 0 2,1 4 2,0-2 3,-3 1-6,1 1 12,1-2 8,-2-3-3,0 1 0,0-8 5,2 2-9,-2-2-1,1-5 2,0 3 3,1-3-3,-1-4 8,1 2-8,2-5-17,-1 3 15,1-4-1,-3 0-1,6-2 3,-6-1 4,3 1-13,0-4-2,0 7 1,0-7 2,-1 5-5,1-5 7,-1 1-7,1-1 3,0 0-8,0 0 7,2 4-6,-2-4 1,0 0 0,0 0-4,0 0-33,0 0-38,0 0-44,0 0-39,0 0-52,0 0-77,0 0-83,0 0-282,0 0-684,9-11 303</inkml:trace>
  <inkml:trace contextRef="#ctx0" brushRef="#br0" timeOffset="91380.3164">10396 5253 230,'1'-6'225,"-1"4"-26,1-2-21,0 1-19,-1 3-23,0 0-13,0 0-8,0 0-12,-9 21-6,5-2-3,-3 5-8,-1 3-10,2 2-6,-3 1-5,2-1-2,0-1-3,0-1 1,0 0 3,0-5 5,2-5-2,0-1-4,3-4-3,-1-2-1,-2 0-3,4-3 3,1 0 3,-5-3 15,5 1 11,-2-1 22,1 0 30,1-4 20,0 4 12,0-4 5,0 0-5,0 0-11,0 0-35,3-21 0,2 7-12,-2-2-16,3-9-10,1-2-8,2-5-6,-2 1-20,6-13 5,-3 11-11,3-1-3,2-8-3,-5 14-5,4-1-4,0 7-8,-1 0-1,-3 6-2,-2-1 3,2 6-12,1 0 1,-4 3-8,0 1 1,0 5-5,3-1-1,-1 2-4,0 4 6,4 4-7,-3 5-2,1 0 0,2 8 2,0 3 6,-2 0-3,-1 4-3,-2 4-2,1 3 4,2-3-3,-10-1 2,5-1 4,-2 2 10,-3-4-13,4 0 5,-2-8-5,-5 1 7,4-2-16,-2 0 12,0-2-3,0-6-3,-2 2-3,0 0-15,2-3 14,0-1-10,-2-1-1,2-2-10,-2 1-16,2-1-16,-1 1-12,1-1-26,0-2-10,0-3-13,-2 3-14,2-3-12,0 6-19,0-6-25,0 0-43,0 0-36,0 0-29,-9-9-200,5 4-541,0-1 241</inkml:trace>
  <inkml:trace contextRef="#ctx0" brushRef="#br0" timeOffset="91616.9928">10378 5516 12,'0'0'260,"-5"-2"-23,5 2-17,0 0-24,0 0-20,0 0-13,-1-3-17,1 3-8,11-3-8,-1 2-8,7-3-11,4 2-6,0 0-15,1-3-8,-7 4-11,0-2-5,2 2-9,-3-1-7,-1 1-3,0 0-5,-3 1-20,-3-1-16,1 1-39,1 0-31,-6 0-32,6 0-33,-3 0-29,-1 0-27,1 0-129,-2 0-341,0-3 151</inkml:trace>
  <inkml:trace contextRef="#ctx0" brushRef="#br0" timeOffset="93029.2141">11198 5331 93,'-5'0'124,"5"0"-9,-4 1-16,4-1-17,0 0-1,0 0-5,-6 0-13,6 0 6,0 0-11,0 0-1,-1 2-7,1-2 5,0 0 6,0 0 2,0 0 7,0 0-5,0 0 8,0 0 10,0 0 25,13 3 11,-5-1 4,6 0-8,0-3-10,9 2-6,1 1-9,-1-1-13,5-1 1,-2 0-5,2 2-14,11 1-3,-11 0-9,0-3-1,-2 0-5,1 1-1,-3 0-5,1 3-5,-4-4-5,-6 0 0,-2 0 4,-4 0-9,1-2-3,-3 3 3,-1-2 3,-1 2-4,0-1-4,-5 0 2,6 0-4,-6 0 8,6 1-2,-6-1 0,6 0-4,-6 0 1,1-5-12,-1 5-13,0 0-8,-5-7-7,2 1-17,-3 0-4,1 1-5,-1-2 3,-4 2 2,2-4 1,-4 1 4,1-1 5,0-1 6,-1 0 2,1 2 2,-1 2 2,0-4 5,2 5 6,2 0 13,2 0 10,-1 1 11,3 1 3,-3 1-2,4-2 3,-1 1-2,1 1-3,0-1-9,3 3-1,-3-2-2,3 2-8,0 0 5,0 0-3,0 0 0,5 12 2,-1-5 11,5 1-6,3 1 7,1 0 0,4 7-6,0 2 3,-1-1 3,1 3-6,0-5 0,2 3-3,-8-2-2,3 2 3,-4-3-3,-2-1 2,-1-4-3,-1 4 1,0-5-2,-5 2 3,3 0-4,-3-2 6,-2 2-4,0-4 3,-2 4 1,-1-2-2,-2 1 0,1-2-1,-2 0-6,2-3-10,-3 3-23,2 1-17,-1-4-24,3-1-32,-2 0-27,2-2-39,1 0-27,0 1-173,1-2-402,2-1 179</inkml:trace>
  <inkml:trace contextRef="#ctx0" brushRef="#br0" timeOffset="93431.9311">11976 5320 62,'3'-6'273,"-2"0"-17,1 2-25,-2 0-34,0 4-23,1-3-25,-1 3-11,0 0-14,-4 11-11,-3 1-12,0 2-6,-6 6-12,1 6-7,1-4-9,0 1-10,2 2-4,0 0-5,2-1-8,1-2-1,4-1-5,2-2 2,0 0-2,0-2 3,4 0 0,2-2 10,-1 0 0,2-6 5,2 4 4,1-4 9,-1 1-2,5-4 1,-1-2 1,1-2 9,-1-1-2,0-1 6,-4-3-7,4-1 2,0-4-2,-2-1 7,-1 1-13,3-6 3,-5-2-7,2 1-4,3-8-3,-5-1-13,-2-2 2,-1 6-15,-2-5 2,-1-1-4,-4 1 0,2 7-5,0 0-3,-3 1-1,-2-1-7,-1 1-1,0 1-3,-3 2-2,1 4-2,-1 3-9,-3-3-1,-1 3-2,0 3-27,1 0-16,-3 8-13,2-3-22,0 2-12,2 1-29,1 4-37,-2-2-25,5 2-10,0 1-32,4 0-29,1 1-166,2 2-463,0-3 205</inkml:trace>
  <inkml:trace contextRef="#ctx0" brushRef="#br0" timeOffset="93967.8699">12595 5276 166,'2'-5'219,"0"1"-4,-1-1-10,1 2-9,-1 1-4,1-2-4,-2 4-11,2-7-15,-2 6-7,0 1-16,0 0-17,-2-7-16,2 7-9,-5-6-12,0 3-9,-2 2-10,-2-2-9,-1 2-8,0 1 1,-2 0-10,-3 1-8,0 6 0,1-3-6,1 0-3,-1 1 2,0 2-2,0 3-10,1-1 1,-1-2-7,4 6 5,1-4-3,2 4-4,1-6 3,0 4-4,2-5 2,3 3-1,-1-3-7,2 5 13,2-6-3,0 2 2,4 3 5,1-4-4,3 3 3,3-2-1,-1 0-3,2 0-2,3-2-1,-2 2 1,0-2-2,-1 0 0,0 0-1,0 5-4,-3-3 0,-1 2-4,0-2 5,0 2 0,-2 0-4,0-2 1,-3 1-2,-1-2-2,-1 4 3,-1-3 1,-1 1 3,-4 4 0,0-3 5,-1 1-4,-4 2 0,-5-2 0,-2 5 8,0-7-8,-6 0 2,0 2 0,-1-3-6,-1-1-1,2-2-7,-2-1-1,2-2-15,0-1 0,5 1-9,3-2-12,1 0-9,1-1-21,4-1-31,-1 1-40,1-4-39,2 4-47,3-3-137,2 0-399,2-2 177</inkml:trace>
  <inkml:trace contextRef="#ctx0" brushRef="#br0" timeOffset="94340.581">12976 5061 121,'0'-2'197,"0"-4"-17,0 6-13,0-3-25,2 1-17,-2 2-13,0 0-16,1-6-8,-1 6-19,0 0-9,0 0-1,0 0 0,0 12-1,3 0 2,-3-3 11,1 11 0,-1-1 7,0 12-3,0 1-4,0 16 0,-2 3 1,-3 2 2,2-1-4,-1 3-2,-1-4 5,-1 3-6,-1-2-5,-2-4 1,5-14-2,-3 2 1,2-2-5,-2-5-5,1 1 0,3-3-7,-4-9-1,4-1-5,-2-1-1,5-5-1,-5 0-6,3-1 6,0-3-10,-1-1 0,3-1-3,0 0 6,-3 0-14,3-5-25,0 4-30,0-4-72,0 0-116,0 0-252,0 0-519,9-17 230</inkml:trace>
  <inkml:trace contextRef="#ctx0" brushRef="#br0" timeOffset="95107.4521">13410 5441 45,'2'-8'251,"-2"3"-16,0 1-34,0 4-19,0 0-20,0 0-22,0 0-11,-16 12-15,7-1-11,0 2-11,-4 6-9,4 0-7,-2 2-11,4-4-3,-2 6-11,3 1-1,0 0-5,2-7-1,1 0-2,2-1 4,-1 0-3,2 2 2,1-6 8,1-1 1,2-1 3,2-1 6,1-1 2,0-1 3,4-2-6,-2 0 9,3-3-6,0 1-4,-3-3 12,0-1-11,7-3 5,-4-1-4,-2-1-5,1-5-6,1 1 0,-3-2-6,1-2-9,-3-1 0,3-9 0,-7 6-10,3-8-2,-5 9-5,-1-3 0,-3-3 0,-1 6-12,0-2 0,-2 1-6,-2 1 4,1 3-1,-2 0-2,1-2-3,-1 3 5,2 5-3,1-2 1,1 2 0,-1 3 1,5-1 5,-3 1-12,2 1 6,0 2-5,-1-1 8,1-1-5,2 4 5,-3-4-3,3 4-5,0 0 9,0 0 2,0 0 12,3-7-12,4 2 0,0 3-3,-1-1-2,11 2-2,-1-2 0,5-2 4,1 2-5,3-1-1,0 6-6,3-5 5,1 4 1,1 1 3,-1 0-4,-1-3-3,-1 4 5,-1 0-2,-4-3 4,-1 3-2,-7-3 6,-2 0-7,-3-1 5,1 2-4,-3-1 1,-1 0-1,0 0-1,-4 0-3,-2 0 0,7 2-6,-5 0 0,-2-2-2,1 8 1,-1-3-1,-3 7 3,0 5 0,-3-1 7,-1 2-2,0 5-5,-3 2 5,1 0 0,1 1 5,-1 0-1,2-1-6,2-7 5,3 2-3,-1-3 5,1-2 1,0 2-2,2-6 0,0 4 5,0-4-5,3-3 13,1 2 5,0-3 19,2-2 12,1 0 7,3-1 10,0-3 3,-2-1 3,6-1 1,-1 0 10,0-6 0,-1 5 0,2-6 0,1-2 1,-3-4-3,4-3-6,-1 0-5,1-1-6,-2-3-4,-1-1-4,-4 3-3,1 3-3,-4-1-4,-1 1-11,-2-1 1,2 0-10,-5 6 0,-1-2-7,-3-4-9,-3 0-4,-1 3-28,-8-3-22,-1 3-19,-4 0-40,-1 3-32,-4 2-27,2 1-40,-2 6-43,0 2-59,4 2-62,-4 3-248,1 1-662,1-1 293</inkml:trace>
  <inkml:trace contextRef="#ctx0" brushRef="#br0" timeOffset="96435.6999">10444 6295 74,'0'-5'247,"0"-2"-14,-2 5-12,2 2-21,0-6-32,0 6-16,0 0-22,0 0-14,-2 16-12,2 0-8,-3 8-9,1 4-4,-1 4-9,-1-1-5,0 1-2,-1 0-1,2-1-4,-3-2-3,3-1 4,-1 0-7,-1-3-3,0-7-5,2 0-1,0-2-4,2-4-2,-2-1-6,0-2-1,2 1 0,1-3 0,-1-1-3,-1-2 14,2-2 24,0 5 20,0-5 24,0-2 27,0 0 15,-3 5 28,3-5-8,0 0-7,0 0-16,0 0-18,-4-22-8,6 12-23,-2-6-14,1-3-1,3-7-14,-4-6-6,0 3-9,3-4-7,1-2-1,0-1-23,2 2 11,-1 0-7,0 5-3,1 1 2,-2 2-10,0 9-1,2-2-8,-2 1-2,1 4 0,1-2-4,2 4 0,1 1 7,2 2-11,3 4-1,-2 1-1,6 0-1,3 4-4,-4 1-19,-3 3-10,3 4-18,2 2-4,-3 6-22,-5-3 1,-4 1 11,4 8-25,-6-2-6,0-3 2,-4 2 8,-4 0 8,-3-1-2,-1 1 12,-6 3 2,1-3 3,-1-5 0,-2 5 7,-4-6-9,1 1 5,-2-4 9,6 1-1,1-3 5,1-1 4,3-2 5,0-2-1,1 0 13,6 0 0,-3 1 0,1-3 6,4-1-7,-3 2 8,3-2 4,0 0-3,0 0 4,15-3-1,-4 0 2,1 3 0,2 0 2,1 2-2,0 1 2,-2 1 1,1 1-2,1 3-2,-2-3 4,-1 3 2,0 0 1,-1 5-5,0-4 0,-3 3 4,-3-3-2,1 2 0,-3 0 1,-2 0 0,0-2 5,-3 1-1,-4 1 1,-2 0-2,-1 1 0,-4 0-4,1-4 6,-2 2 1,-2-3-9,-1-1 4,2-1-3,1-3-1,1-1 1,-3 1-2,2 0-1,6-3-2,-3-2-8,2 1-12,2-3-25,-1 0-39,4 3-32,1-5-41,3-2-35,0 4-167,4-4-406,3-1 180</inkml:trace>
  <inkml:trace contextRef="#ctx0" brushRef="#br0" timeOffset="96984.4914">11247 6653 41,'-5'-4'282,"1"3"-1,1-1-24,-1 1-30,4 1-23,0 0-16,0 0-22,0 0-18,16-1-7,-2 2-18,5 0-8,8 2-8,1 1-8,1 0-12,0 0-3,0 0-10,11-2-4,-12 2-10,2-3 3,-2 3-12,-2-1-5,0 0-1,-3-3-3,-6 0 7,-2 0-1,-1 0 1,-4-3 8,-2 3 13,0-4-6,1 1-6,-3-2-9,0 3-6,-5-3 2,3-2-8,-3 0-8,-1 1-9,0-2-15,-2 0-4,-2 0 0,-2-1-12,-1 0-5,-1 1 2,0 0-8,-3-1-1,1 1 6,0 4-1,2-2 1,0 1 3,3 4 0,1-3 1,-2 2-4,4 1 0,2 1-5,-6-3-7,6 3 2,0 0 3,0 0 6,1 10 1,5-4 4,1 2 2,2 3-1,3 0 4,2 7-1,0 3 4,-4-7-6,2 1 5,-1-1-1,-2 1 4,-1 2 0,0-1-4,-2-1 2,-3-3 3,0 0 2,-2-1-3,-1 1 3,-3-3-1,-1 0 3,-3 1 1,0-2-2,-6 0 1,1-1 6,-3-1-4,0 2-2,-1-4-2,-1-1-2,5 2 6,-2-5-22,-2 5-10,5-6-20,2 2-15,0 0-24,3 0-23,6-1-39,-10 0-42,10 0-29,0 0-160,0 0-412,0 0 182</inkml:trace>
  <inkml:trace contextRef="#ctx0" brushRef="#br0" timeOffset="97378.8636">12197 6400 36,'0'-6'206,"0"0"-1,2 0 0,-1 0-1,0 1-2,-1 1-2,2 0-3,-1-1-7,-1 5-8,0-5-20,0 5-12,0-3-22,0 3-16,0 0-14,0 0-15,0 0-11,0 0-8,-4 21-4,3-4-8,-1 3 0,0 5 4,-1 4 2,0 2 3,0-3 2,1 0 1,-3 0-2,2 2 3,-1-5-6,1-4-5,0-2 3,2 0-6,-3-1-13,2-2 6,-2 1-2,3-5 1,-1-1-10,1-2 3,-2 0-11,3-2 0,-1-2 12,1-1-13,0-4-2,-2 8 1,2-8-3,0 0 1,0 6-10,0-6-24,0 0-38,0 0-53,0 0-67,0 0-80,0 0-70,0 0-187,0 0-549,0 0 243</inkml:trace>
  <inkml:trace contextRef="#ctx0" brushRef="#br0" timeOffset="98030.2865">12834 6299 82,'3'-9'267,"0"0"-3,-2 3 2,0 2-22,-1-1-16,2 0-25,-1 3-22,1-2-24,-2 4-22,0 0-23,0 0 10,0 0-10,-5 16-10,1 2-6,3 7-6,-4 6-1,0 3-1,-3 10-4,-1 0-2,3-7-3,-1-2 2,-4 14 3,4-13-5,-1 7 3,1-10-6,-2-3-2,2 0-1,1 1-12,-1-2-1,3 0 2,0-6-20,1-5-5,-2-2-5,2-3 6,1-4-2,1 3-3,-1-4-8,2 0-3,0-3-37,0-3-18,-1 2-11,1-4-39,0 0-66,0 0-71,0 0-70,6-17-251,-2 3-587,2-2 260</inkml:trace>
  <inkml:trace contextRef="#ctx0" brushRef="#br0" timeOffset="98400.5549">13234 6456 28,'3'-11'328,"-2"5"-23,2 0-28,-3 1-33,1 2-31,-1 3-18,0 0-24,0 0-13,-11 13-20,1 3-10,-1 4-15,-2 2-12,4 2-10,-2-1-8,2 2-10,2-3-7,1-2-4,6 4-4,-3-3-9,6-1-5,1 4 0,2-6-4,1-4-3,2 3 8,0-5-13,3-3 3,0 1 0,2-3 1,0 0-1,8-5 1,-7 1 8,-1-6-4,1 1 10,4-10 7,-5 5 5,4-8-3,-1-2 3,-6 3 1,5-6 9,-5-2-13,1-1-2,-3-2-19,0 1 2,-5 0 2,-2 5-6,-2 1 4,0-1-12,-5 0-2,2 0-5,-1 5-8,-3-1 9,-3 5-24,1-2-4,-4 5-19,0 1-5,-1 2-24,0 4-17,0 0-22,-1 2-22,2 3-37,1 1-27,4 1-32,1 2-25,1 0-27,5 1-203,2-4-504,-1 0 222</inkml:trace>
  <inkml:trace contextRef="#ctx0" brushRef="#br0" timeOffset="98806.6723">13799 6466 106,'3'-10'312,"0"-4"-12,-1 4-17,-1 1-18,1 2-14,0 2-24,-1 0-27,-1 2-22,0-1-31,0 4-8,0 0-18,-3-4-9,3 4-8,-11 5-11,4 0-15,-2 1-9,-2 4-10,4-3-8,-6 4-7,4-1-4,-3 1 2,2 0-1,2 4-12,2-6 1,1 1-6,0 0-1,0 1-7,2-1 1,1-3-6,1 4 2,1-1 2,1-1-9,2 0 7,3-1 1,1 1-2,0 1 0,4 2-3,0-2 4,2-1-4,2-1 1,-1 1-4,0-1 0,-2-2-3,1 2 1,-2-1-2,-1-4 1,-1 1-6,-5-1-3,1 1-5,-2 0-7,0 0 5,0-2-1,-1 3 3,-2 0-1,-2 0 8,-2 2-1,-5 0-2,-5 1 6,1 1 1,-8-5-1,-3 2 6,5 2-6,-4-5-2,-2 2-7,3-4-8,1 4-12,5-4-10,0 3-17,6-6-10,0 0-26,0 1-36,2-4-57,5 1-45,-1 2-202,3-4-469,2 0 208</inkml:trace>
  <inkml:trace contextRef="#ctx0" brushRef="#br0" timeOffset="99177.1069">14299 6145 163,'1'-17'250,"2"5"-3,-3 1-6,0 0-1,2 1-10,-2 3-17,2 1-16,-2-1-19,0 3-23,2 1-23,-1-1-10,-1 4-10,0-4-23,0 4-9,0 0-11,0 0-10,0 0-6,0 0-4,-3 16-6,1-4-1,0 5-5,1 9 1,-1 4 9,-1 3 2,-2 4 5,0 9 0,1 5 5,-3 2 7,0-3 1,0 6 3,0-7-4,-1 1-5,0-1-4,0-2-2,1-12-4,-3 13 0,3-3-12,0-8 7,3-3-8,-2-1-1,-1-5-2,2-1-5,1-7-7,1-2 0,-2-1 2,3-6 6,-1 2-14,0-5 3,2 0-3,1-2 1,0 0-21,-2-2-15,0-1-13,2-3-21,-1 5-51,1-5-67,0 0-70,6-12-77,-2 4-236,2-7-597,4 1 265</inkml:trace>
  <inkml:trace contextRef="#ctx0" brushRef="#br0" timeOffset="100061.5873">14738 6477 175,'0'-6'267,"3"1"-34,-3 1-23,0 4-29,0 0-17,0 0-20,0 0-19,-17 15-4,7-4-14,-1 4-10,1 2-12,-1 5-2,0 1-14,-3 2-6,5 0-5,-1 1-6,-1 0-8,5 1 0,2-3-5,2-4-1,2-1-7,0 1 4,0-3-6,0-6-3,1 4-3,3-1 4,-3-5 4,4 0 10,-4-1 2,6-1-1,-1-2 19,1-3 4,1 2 6,-1-4 2,3 0 1,0-3-4,0-1-2,-2-4 3,4 0-4,0-4-1,-2 1-7,1-6-3,3-2-6,-1 0-9,-4-1-2,-1-2-3,-3-2-8,3 0 0,-7 4-6,1-6-7,-5 0 5,0 6-10,-1 2 0,-2 1-3,-1-1-2,-1 1 2,-1 1-10,-1 1 2,-1 2 1,1 2-2,0-2 8,4 6-10,-2-1-1,3 4 3,0 1-2,1-1 1,1 1-1,0 2-2,1-1 3,2 2-10,-2-4 0,2 4 0,0 0 1,-3-3 8,3 3-3,0 0 4,0 0 4,16 3 2,-7-2-9,7 2 8,-2 0-2,9-1 6,-2-1 0,-1 0-1,5 2 8,-4-3 0,6 0-3,-4 1 5,0-4 5,3 2 0,-2-1 0,-2 0 10,-1 1 1,-4-4 5,0 4 8,-3-4 3,0 2 15,-4 0-8,3-2-2,-5 1-3,2 0 15,-3 2 4,0-1 4,-1 0 4,-2 1-9,0-1 5,2 3-5,-3-2 1,-3 2-11,5-3 4,-5 3-18,6-2-5,-6 2-1,0 0-14,0 0 2,2-1-12,-2 1-9,0 0 5,0 0-20,0 0 13,-3 12-9,-1-4 2,1 2 5,-6 5-3,3 2 4,-3 4-5,-1 2 3,0 0-6,0 1 10,2-2-1,-1 2 8,2 1-10,0 1-14,4-7 16,-1-1 1,1 1-5,0-1 7,2 2 2,1-5-5,1 2 5,-1-2 2,3-3 8,4 5-14,-4-5 1,1 0 5,3-4-3,-1-2 2,1 2 2,2-4 2,-2 4-4,0-6-1,1 0-7,3-2 10,-2-2 10,1 0-7,2-6 2,1 1-4,3 0 3,-4-4 4,2 1 0,3-6 2,3-2 0,-6 1 1,0-3 4,2 2-7,-1-4-1,-4 1 6,-1 2-9,-3 0-7,0 2 11,-2-3-3,-3 3-1,1-3 2,-4 2-10,1-2-6,-2 2 4,-3 0 1,0 1-8,-3 0 0,-2 3 0,0 1-1,0 3-3,-4-1-5,0 3-14,-1 4-32,-5-2-24,-2 6-33,5 0-41,2 2-37,-7 6-37,1-1-66,6-1-67,-4 6-311,4-2-730,-4 2 323</inkml:trace>
  <inkml:trace contextRef="#ctx0" brushRef="#br0" timeOffset="100907.215">10392 7503 148,'0'0'174,"0"0"1,-2 3-9,2-3 7,0 0 2,0 0 1,0 0-6,0 0-2,0 0 0,0 0-1,0 0-1,0 0-4,0 0-11,0 0-13,0 0-14,0 0-4,0-16-13,0 11-8,0 1-12,0-4 2,0 2-4,0 2-4,-2-3 0,2 1-3,0 2-3,-1-1-10,1 0-3,-1 1-4,1 4-8,-4-3-10,1 1-9,3 2 0,-3-4 3,3 4-10,-13 6-8,5-2-7,-7 5 5,0-1-4,-1 9 7,-3 0 4,-1 1-14,1 1-4,-1 5 0,2 1 1,-1 4-2,1 0 1,3-1-5,0-1 9,6 1-6,-1-2 1,4 0-1,2-6-6,1-2 9,0 1-2,3 0-4,6 3 6,0-6 1,2 1 1,5 3-1,-1-6-2,6 1-2,1-4 9,1 2 1,-1-2 11,4-6-19,-2 1-8,4-2-15,-1-3-17,2-1-27,-1-1-26,-3-3-34,3 0-34,-2-1-37,-1-3-43,2-2-35,-2 1-208,-1-4-519,0 1 230</inkml:trace>
  <inkml:trace contextRef="#ctx0" brushRef="#br0" timeOffset="102785.3144">11014 7649 79,'0'0'101,"0"0"-6,0 0-5,-7 3-12,7-3-6,-3 1 5,3-1 2,0 0-11,-3 3 6,3-3-4,0 0 1,-4 1 1,4-1-2,0 0-2,0 0 3,-5 0-5,5 0 4,0 0-5,-5 4 2,5-4-6,0 0 2,0 0-9,0 0-2,-4 1 0,4-1-5,0 0-3,0 0 0,0 0 0,0 0-4,0 0-4,0 0 3,0 0 0,0 0-4,-5 0 3,5 0-5,0 0 10,0 0-1,0 0 0,0 0 2,0 0-1,0 0 1,0 0-4,0 0-3,0 0 1,0 0 2,0 0-6,0 0-1,0 0-4,0 0 1,0 0 7,0 0-9,0 0-2,0 0-3,0 0 5,0 0-3,0 0 0,0 0 1,0 0-3,0 0 2,0 0 3,0 0 2,0 0-5,0 0-1,0 0-4,0 0 1,0 0 7,0 0-12,0 0-3,0 0 0,0 0-2,0 0 0,0 0 1,0 0 1,0 0-3,0 0-1,0 0-6,0 0 7,0 0-4,0 0 2,0 0 0,0 0-3,0 0-2,0 0 1,0 0 3,0 0-4,0 0 1,0 0-2,0 0 3,0 0-2,0 0 0,0 0 0,0 0-1,0 0 12,0 0-8,0 0-8,0 0 4,0 0-8,0 0 7,0 0 0,0 0-1,0 0 1,0 0 3,0 0-5,0 0 1,0 0 5,0 0-7,0 0 2,0 0 0,0 0-1,0 0-1,0 0 3,0 0-1,0 0-3,0 0 4,0 0 0,0 0 2,0 0-2,0 0 11,0 0-17,0 0 5,0 0 1,0 0-4,0 0-1,0 0 4,-7 1-1,7-1 0,0 0-1,0 0-2,0 0 4,0 0 3,0 0-6,0 0-2,0 0 4,0 0 2,0 0 0,0 0 6,0 0-7,0 0 3,0 0-5,0 0 3,0 0 8,0 0-10,0 0-2,0 0 1,0 0-1,0 0 8,0 0-6,0 0-2,0 0-3,0 0 1,0 0 2,0 0 3,0 0-3,0 0 1,0 0 1,0 0 0,0 0-1,19-1 4,-15 1 8,6 0-5,-1-1-3,5 2-1,0-6 5,1 5-3,8 0 6,2 4-4,1-8 1,0 3 2,5-2-2,13 1-2,-4 4 1,-2 1-3,5-3 4,-3 0-3,0 0 7,-3 1-7,-8-1 4,1 0-4,-3 3-3,-3-2 2,-2 1-1,0-4 4,-5 3-7,-3-1 0,0 1 7,-6-1-3,-1 0 0,-1 1 0,-2-2 4,-4 1-9,7 1 10,-2 0-1,-5-1-5,0 0 1,8-1-3,-8 1 6,3-1-3,-3 1 2,0 0 1,1-2-5,-1 2 6,0 0-4,0 0 0,0 0 3,0 0-2,0 0-1,0 0 6,0 0 8,0 0-16,0 0 0,0 0-10,0 0 0,0 0-7,0 0-11,0-5-14,0 5-9,-1-5-11,-4 0 0,1-1-4,0 2-5,-2 1-2,-1-5 2,-1-1 0,0 4 15,0-4 1,-3 1 5,-2-4 1,2 3 8,-3-2-2,4 1 6,0 2 10,-1-3 1,-2 2 5,4-1-2,0 3 5,1 0 15,-1-1 3,4 2 2,0 2 10,0 0 8,-1 0 4,3 1 2,0-1-3,-1 1-2,1 0-2,3 3-5,0 0 0,-4-3-6,4 3-2,-3-2-4,3 2 4,0 0-6,0 0 1,0 0-5,0 0 2,0 0 2,0 0-5,0 0 10,3 12 3,4-6 0,0 1 5,2 2 8,2 2-1,0-2 3,3 0-4,5 1 7,0 1-2,0-2 0,0 4-6,-2-5 0,6 1 3,-1-3-5,-8 0 0,8 2 2,-7-4-6,-1-3 3,-1 3 0,-2-1-4,-2-3 2,-1 3 1,-1-2-4,-1 0-1,-4 1 8,4-2 5,-6 0 3,7 2 5,-7-2 5,3 1-4,-3-1 1,4 2 0,-4-2-10,0 0 7,0 0-6,0 0-8,0 0 0,7 0 14,-7 0-19,0 0-3,0 0-7,0 0 0,0 0-6,0 0-3,-4 9 2,1-5 3,-1 6 2,-3 5-2,-6-2 2,1 9 2,-4 0-5,-1-1 7,1 1-1,0-2 4,0 0-5,0 1 0,-2 1 0,7-9 4,1 2 0,0 0-3,2-2 1,-2 1-2,6-5-1,-5 1 2,5-3-1,-1-2-2,2 1 1,1 0 1,-2-2 5,1 0-10,2 0 2,-1-1-11,2-3-5,-2 5-5,2-5-4,-3 2-5,3-2-1,-1 2-8,1-2-10,0 0-7,0 0-10,0 0-11,0 0-13,0 5-16,0-5-19,0 0-34,0 0-31,0 0-191,12-12-415,-8 10 183</inkml:trace>
  <inkml:trace contextRef="#ctx0" brushRef="#br0" timeOffset="103387.3496">12390 7583 7,'2'-4'191,"-2"-3"-6,0 0 6,1 3-5,1-1-14,-4 1-10,2 4-15,-1-6-14,1 6-21,1-5-8,-1 5-12,0 0-17,0 0-8,0 0-11,-4-2-5,4 2-3,-9 11-3,2-3-6,-1 7-2,-2-2 2,-3 12 2,1-5 0,-2 2-1,1 2 2,3-1-2,-3 0 1,5 3 9,1-6-2,-1-1-8,0 7 8,4-8 3,1 2 1,2-2 9,2-1-5,1 2 6,1-2 3,2-2 3,1 1-1,2-2 7,-2-2-4,5-1 14,-1-2 3,2-1-14,0-1 6,2-2-3,-3 0-11,2-2 14,1-3-4,-1 0 0,-3-1 2,1-3 17,2-1-14,-3 1 2,2-4 4,-1-1-12,-1-2 0,3 2-8,-2-5-4,-1 1 5,0-1-4,0-1-13,-2 1-11,-1-2 1,2-1-9,-2 0-3,-2 1 1,3-1 3,-6-1-12,5 2 2,-2-3-1,-4 2-2,-1 2-2,0 3 0,0 0-4,0 0-6,0 0-2,-1 2-5,-4-2 3,0 3-1,-1-1-9,-5-1 1,-1 0-2,-1 1-14,1 5-4,-5-4 0,0 4 1,3 2-10,-4-2-4,3 3-3,-2 0 5,3 2-10,-1 2-3,3-2-3,-1 5-17,3 0-13,2-1-9,-1 4-14,2-1-17,2 3-11,-1-3-11,3 4-28,1-1-15,1 1-24,4-1-20,1-1-29,6 5-218,2-1-516,0-3 228</inkml:trace>
  <inkml:trace contextRef="#ctx0" brushRef="#br0" timeOffset="103873.4577">12986 7541 180,'2'-8'183,"3"-1"0,-1 0-11,2-2-15,-1 2-10,0 0-4,-1 2 2,0 1-4,1 1-2,-3-2-1,1 2 8,0-1-10,0 5-7,-2-3 7,1 0-10,0 0-7,-2 0-1,0 4-6,0 0 0,3-4-10,-3 4 7,0 0-8,0-2-17,0 2-3,0 0-13,0 0 11,0 0-21,0 0-1,0 0-15,0 0 14,0 0-13,0 0-15,0 0 0,0 0-6,0 0 0,0 0-7,0 0-4,0 0-5,0 0-5,0 0-2,0 0 7,-4 14-2,3-6 3,-1 4 4,2 5-11,-1 0 10,-1 1-9,0 9 8,-3 3 1,4 0 0,-5 3 4,4-3-3,-3 2 6,1 1-2,1 0-2,-4-1 4,4-1-2,-2-2-8,-1-3 13,-1 2-6,3-2 0,-2-8-1,5 0 0,-2-1-1,0 0 4,-1-5 1,3-2-6,-1 1-3,-1-2 0,3-3-3,-2 1 0,0-4 10,2 2 0,-3-2-9,3 1 5,0-4 7,0 5-6,0-5-18,0 0-29,0 0-26,0 0-31,0 4-54,0-4-68,0 0-79,0 0-281,10-13-620,-7 9 275</inkml:trace>
  <inkml:trace contextRef="#ctx0" brushRef="#br0" timeOffset="104875.0193">10156 3528 33,'2'-11'167,"-4"-1"-6,2 2-5,0 3-3,-2-3-3,0 5-1,2-1-18,0 2-17,0 0-11,0 4-18,-3-4-17,3 4-6,0 0-6,0 0-6,-5 20-6,0-3-5,3 11-1,-5 6-2,0 16-10,0 5 0,-6 28 12,3-5-6,0 3-3,5 5 5,-2-2 3,-3 1-3,4-3 4,-4 5 7,3 0 0,-3 8 9,0 2 3,3 2 1,-4-2 3,1-3 5,-1-5-5,7-2-4,-6-2-1,1 14 6,2-5 5,0-1 1,2-1-3,-5 1-1,3 2-5,-6 0 5,3 3-5,-2 4 7,0 4-2,-3 1-3,2 2-4,0-6-4,2 0-2,-7-1-3,3 1-6,3 4 2,-2 0 1,3-5-8,0-2-6,-1-4 2,2-4-7,-1-8 2,4 6-4,-3-1 16,3-31-18,-3 31 4,-1-8-4,5-23 3,-5 2 2,0 19-3,1-24 0,0 0 3,-1-3-1,-1-1-2,4 1-3,1-18-7,0 1 2,2-3-3,0 2 1,-3-5-4,5-10-5,0-4-20,0-4-18,2 2-14,-2-6-23,3-5-30,0-2-45,0 0-65,-4-18-69,1-10-279,2-17-605,2-8 267</inkml:trace>
  <inkml:trace contextRef="#ctx0" brushRef="#br0" timeOffset="107937.9353">9980 3588 90,'0'0'113,"-3"-4"-17,3 4 4,0 0-26,0 0 13,10 0-16,0-2 10,6 2 1,-1-2 8,12-1-3,0 3 2,14-2 9,-1 2-10,6-5-3,3-2-2,24 0-11,-4 1 32,4-1-7,-6 1-11,3 1-8,2 4-8,0-2-1,2 1-8,4 0-6,-2 0-7,3 0-1,-3 2-4,-2 0-6,2 0 2,1 0-3,4 0 3,-5-3-7,3 2 1,0 2-4,-5-1-1,1 0 0,6 0 3,-3-3 3,4 1 5,4-3-8,0 4-3,3-6-2,1 2-1,4 4-1,-8-5-3,0 1 7,4 4-9,-4 2-1,-3-3-7,-2 3 5,-7 1-4,2-2 1,-26-1 1,24 3-1,-24-1-2,24-2-3,-5 2-5,-3-1 3,-15 2-1,18-6 2,-21 4 3,22-2-1,-2 1-1,-19 1-3,-1-3 1,22-1-6,-2 2 1,-17-3 1,19 1-1,-22 2-1,3 1 1,-5-2 3,2 2-4,-1-2 0,-2 2-6,0-1 6,-3 2 0,3-1 0,-2-4 2,0 5 0,4-1-3,-1 1 3,1-3-1,-1 2 0,1-2-2,-2 2-1,1 0-3,5-2 3,18 3 1,-27 0 0,10-3-2,-4 3 1,2 0 4,20 3-3,-24-3 4,-2 0-5,1 3 2,-3-3-3,-4 1 3,1-2 3,-10 3-3,10-3 0,-9 2 4,0 1-3,-1-4-3,9 2 2,-7-1-1,10 1-1,-1 0 0,0 3 2,0-2-1,-1-1-2,-11 0-1,10 4 3,-11-4-2,0 1 4,-3-1-5,-2 2 10,-7-2-6,-1 4 1,-5-5-2,0 1 2,-2 0-5,-3 0 8,-1 1-4,4-1 1,-7 0-2,8 2 3,-5-2-2,-3 0 2,0 0-7,7 0 5,-7 0-2,0 0 1,3 0 1,-3 0 3,0 0-2,0 0 10,0 0 10,5 1 11,-5-1 17,0 0 3,0 0 7,0 0-3,0 0 4,0 0-4,0 0 0,0 0-5,0 0 5,0 0-16,0 0 6,0 0-11,0 0 1,0 0-1,0 0-6,0 0-11,0 0 17,0 0-4,0 0 5,0 0-3,0 0 0,0 0-9,0 0 6,0 0 16,0 0-19,0 0 6,0 0-6,0 0 4,0 0-5,0 0-1,0 0 12,0 0-4,0 0 7,0 0 2,0 0-11,0 0 8,0 0-11,0 0-2,0 0-10,0 0 1,0 0 1,0 0 4,0 0-2,0 0-1,0 0-15,0 0 14,-2-10-11,2 10 4,0 0-7,0 0-6,0 0 7,0 0-1,0 0-18,0 0 21,0 0 0,0 0-4,0 0-5,0 0 0,0 0 3,0 0 5,0 0-18,0 0 4,0 0 11,0 0-6,0 0 2,0 0-7,0 0 3,0 0 9,0 0-13,-10 9-6,10-9 11,-3 9 0,1-2-4,1 3 9,-3 0 1,4-1 2,-7 7-3,3-1 1,-2 0-5,-1 3-1,0-3 9,3 3-10,-4 7 1,-1 3 3,2-3 4,-1 0 6,3 2-1,-6 1-16,6 1 8,-1 1 6,-4 0-3,3 5 2,1-4-11,-2 4 10,-5 8-1,3 3-12,3-13 20,-3 3-6,0 11-3,0-1-2,2-11 13,-7 9-8,5 2 1,0-13-5,-4 11 1,4-1 7,0-7-4,-1 9 0,-2 1-4,-4-4 2,9-8-5,1 9-1,-1-9 7,0 12-1,0-10 0,-2 10 3,0-11-2,3-2 6,0 1-26,-3 11 18,0-1 4,3-7-6,-2-3-2,-3 11 4,1 2-8,1-1 6,0 0 3,-2-1 2,0 2 1,3 1 1,-6 0-11,1 1 8,0-6 10,2 3-10,-2-2 1,1 2-5,0-12-7,0 9 14,-5 1 2,11-8-3,-7 10-13,-3 5 10,3-5 4,-3 1 1,3-4 0,-1 3-6,-3 2 8,3-2-13,3 2 9,-3-2 0,0 0-5,2 0 5,-4-3 6,2 3-6,1-3-8,5-9 2,-8 9 5,9-8 0,-6 9-8,4-10 4,-3 12 6,2 0 4,-2-3-9,2 4 0,1-16-14,0 5 16,3 8-1,-7 0 0,4-11 5,1 1-1,2-1-9,-6 12 2,3-11 1,0-3 7,3 2 3,-3 2-14,0-4 4,1 2 12,0 4-10,-4 6-3,4-12 3,1 2 1,2 2-3,-2 0 1,1-2 7,-4 2-8,1-2 2,3 3 5,-6 8-23,5-11 16,-2 0 4,3-1-4,0 0-1,-1-2-1,1-2 4,0 0-1,-2 1 2,5-3-13,-4 2 21,3-2-5,1 0-12,-5-1 8,2 1 0,3-1 2,-3-1 4,0-5 5,2 6-9,0 0 4,1 1-3,-2-3-2,1 3-3,2-8 8,-2 1-6,2 5 8,-2-5-7,1-2 6,1 0-4,0-2 0,-1 0-10,0 1 11,1-4 9,2 0-2,-1 0-5,0-2-1,0-3-9,-2 1 8,3-1-4,1-7 4,-2 10 13,2-10-13,0 9-5,0-9 4,0 0-3,-2 10 6,2-10-2,0 0 0,0 0 4,0 0 0,0 7-3,0-7-4,0 0 5,0 0-5,0 0 2,0 0 2,0 0 3,0 0-3,0 0-7,-5 7 4,5-7-4,0 0 2,0 0-1,0 0-7,0 0 10,0 0-3,0 0-3,0 0-5,-6 5 2,6-5 3,0 0 3,-7 5-5,7-5 5,-7 9-13,0-6 15,-3 3-1,2 1 5,-7-2-19,-1 1 18,-2 3-6,-2-2 1,-3-1-8,1 2 12,-2-4-4,1 3 7,-1-2-10,1 3 14,-3-2-10,2 2-3,0 1 0,0-1-2,-2 2 3,-4 0 1,5-1-3,-4 0 3,0-1-1,-9 4-19,-2-5 14,0 5 3,2-4-21,-2-3 19,-1-1-2,3 4 4,-2-8-2,0 4 9,-4-3-14,6-1 4,-1 0 2,-1 0 0,-1-3-5,1 2 12,0 0-10,-3 1 3,0-3-4,2 3 5,-5 0 2,2 0-4,-1-1 1,-1-2 2,-5 2 3,5 1-11,1-2-5,-2 0 10,1 0-5,-1 1 5,3-1-2,1 2 2,-2-2 10,2 1-11,3 1 1,10-4-1,-1 4 2,-6-2 8,6 2-9,3-1 2,-1 1 2,-11 1-14,2-1 11,0 0 0,9-1 4,-11 2-1,1-1-1,10 1 3,-1 0-7,-10-2-8,2 4 11,11-1 4,-2 1-8,1-3 5,-12 0 0,13 0 6,2 2-4,-2 1 1,0 0-6,1-2 3,-2 3 0,-1-3-4,-9 2 2,8-3-2,-7 1 0,-2 0 0,10-2 1,-10 4 4,9-5-9,-11 1 12,-1-3-7,3 4 0,-1-5 2,-1 4-10,2-2 7,-1 3 6,14-2-1,-3-1 4,3 0 3,-4 3-4,1-2-3,0-1 0,-2 1-1,3 0 0,0-1 0,1-3 1,-1 2 6,1 2-8,1-3-2,-1-1 3,0 0 4,0 1-3,1-1 3,-3 3-3,0-2-3,1 2 8,-1 0-9,-2-1 2,-8 1-3,11-1 2,1-1 1,-2 3 7,4-1-2,-1 1-4,-1-1 0,5-1 1,-3 1-11,0-2 17,3 0-6,1 3 1,-1 0 1,7-2-3,-10 3 3,3-6 0,3 4-3,-2-3-1,3 2 1,-2 0-2,-2 4 4,7-3 1,-3 1-2,2 2 2,1-3-9,-1-2 6,1 4-6,1-2 7,-1 0-8,2 2 2,1-2 5,1 3-6,-2-1 6,1 1-2,-1-2 0,-1-1-3,2 3 7,-4-2-3,1 3 1,1-2 0,-2 1-2,1 1 2,-1-1 0,-6-1-3,11 1-6,-9 0 8,3 0 9,1 0-7,2 0-2,-3-2 8,1 1-3,1 1-5,1 0-4,-1-2 5,1-3 10,-1 1-11,1 1-1,-2 0 6,1-3-2,-1 4-3,1 1 4,-1-4-1,-1 1 9,2 1-7,-2-1-6,0 3 0,2-4 2,-1 3 2,1-1-3,-1-4-6,1 5 3,1 0 5,1-1 0,3 1 6,10 2-16,-15-1 11,5-1-1,10 2-12,-11-2 11,11 2-1,0 0-11,-13-2 14,13 2-4,-9-3 1,9 3 4,0 0 1,-8-3 2,8 3-3,0 0-5,-10-3-1,10 3 6,0 0 0,-13-1-3,13 1-1,-8 0 0,8 0 8,-12-4-3,12 4-6,-9-3-5,0 2 6,2-2 0,7 3 3,-15-2-5,15 2-3,-12-2 10,12 2 4,-9-2-6,9 2 3,-10-5 0,10 5-1,-8-2 2,8 2 1,0 0 3,-11-1 4,11 1-11,0 0-3,0 0 1,-5-7 1,5 7-9,0 0-9,0 0 17,0 0 0,0 0-11,0 0-35,0 0-4,0 0-46,0 0-26,0 0-39,0 0-40,0 0-48,0 0-28,0 0-6,0 0-39,0 0-240,0 0-608,3 19 269</inkml:trace>
  <inkml:trace contextRef="#ctx0" brushRef="#br0" timeOffset="111581.0976">12762 9722 137,'0'0'145,"0"0"-8,0 0-7,4-11-9,1 6-3,2-4-13,-1 1-2,3-5 4,1-4-8,3-3 2,-3 5-2,1-6 0,-3-4-11,1 2-2,-2-4-14,-3 2-6,-1-6-1,0 6-11,-3 6 7,-2-10 7,-2 11 4,4 1-1,-5 1 0,0 6-1,-2 3-14,1 0-8,-2 7-6,0 2-8,-4 10-4,-3 11-5,-8 17 4,3 8 5,1 4-7,2 4 0,-5 23-2,10-25-4,1 0 1,2 29 1,5-32-1,0 5 1,3 3-11,1 0 3,1-1-2,2 1 2,-5-2-3,2-5-1,2-4 0,-4 0 5,4-14-6,-4 2-2,1-2 1,-4-5-2,2-1-13,0-1-17,-3-9-15,3-2-21,-4-1-14,4-5-25,-4-1-24,3-6-35,0-2-24,1-2-189,-5-8-399,1-4 177</inkml:trace>
  <inkml:trace contextRef="#ctx0" brushRef="#br0" timeOffset="111878.1795">12516 10133 171,'-2'-2'166,"1"0"-8,-1-4-14,2 6-6,0-5-11,0 5-10,0-5-8,3 3-10,-1-3-5,1 0-11,4-2 0,4-4-7,9-3 2,-2 0 1,4-6-5,2 0-6,0 4-1,0-1-6,-1 6-6,-5-1-6,-7 4-6,3 5-5,-5 1-2,-2-1-14,1-1 4,-3 4-1,0 2-7,-2 1 9,1 2 12,0 2 5,0 5 6,1 5 0,-4-3-2,2 11-6,1-6-2,-1 0-1,1 1-8,1-2-3,-1 0 0,-1-1-5,0-5 0,4 5-1,-2 0-3,-2-5-16,5 1-16,-2-4-16,0-2-19,2-1-22,1-2-28,-3-4-45,7-4-35,2-5-203,-6-3-411,3-2 182</inkml:trace>
  <inkml:trace contextRef="#ctx0" brushRef="#br0" timeOffset="112162.7136">12941 9726 53,'-3'-2'45,"-1"0"-15,4 2-29,0 0-23,0 0-24,0 0 12</inkml:trace>
  <inkml:trace contextRef="#ctx0" brushRef="#br0" timeOffset="112460.1414">13050 9833 15,'0'0'209,"0"0"-21,0 0-11,0 0-23,4 2-19,-4-2-17,1 5-11,0-1-17,2 2-2,0 5-4,0 9-3,0 5-2,0 0-9,-1 0 0,-2-4 1,0-1-10,0-3-8,0 0-2,0-5-7,1 0 4,-1-6 11,-1 2 14,1-1 17,0-4 15,1 1 14,1-1 7,-2-3 0,0 0-9,0 0-19,5-14-9,-2-1-10,2-4-7,-2-2-14,7-3-5,2-2-2,-5 4-6,7-1-6,-4 8 1,0 1-9,1 2-6,0-1-8,0 6 3,-2 2-7,0 1-1,-1 2-1,2 2-5,-1 5 0,-1-3-9,1 5 7,-2 0-3,0 0 4,0 4-7,-2 2 2,0-1 1,0 2-7,-2-3-11,-2 4-22,-1-2-18,-1 2-19,1 2-23,-6-2-38,6-3-22,0 0-26,0-6-29,0 5-28,0-6-150,3-1-423,1-3 187</inkml:trace>
  <inkml:trace contextRef="#ctx0" brushRef="#br0" timeOffset="112945.3267">13583 9766 73,'3'-16'208,"-1"-1"3,-1 2 2,0 3 8,-2 0 1,0 1-6,-1 3-11,-1 1-15,3 2-27,-2 2-19,-3 2-22,5 1-9,-12 9-16,0 1-5,-3 11-1,-1 2-21,1 0-4,2 1-9,1 2-7,2-3-7,4-4-1,0 5-5,2-4-6,1-6 5,3 2-8,0-5-9,3 1 2,-3-7-1,4 2-2,-1-4 1,1-1 2,2 0-4,1-5 0,3-2-5,1-4 4,-1-1 0,1-4-4,1 0-4,0-6 4,-5 3-4,5 0 3,-7 0-5,2 1 1,0 1-3,-7 5 5,5 0 1,-4 3 3,0 3 3,-1-1-16,0 2 0,3-1-6,-3 4 0,0 0 0,0 0 1,-4 12-1,1-5 2,0 7 8,3-2-9,-2 3-1,4 4 3,-2-4 0,0-2 4,3-1-7,1 2 4,2-6-6,-2 1 10,3-2 1,2-5 4,-1 3-3,2-3 10,3-5-5,2-1 10,-3-4-8,3-3 0,3-6 3,-1 1 0,1-4 4,-2-5 8,0 1-12,3-5 5,-6-2-3,4-12-4,-2-2 2,-3 2 0,-3-1 0,0-4 0,-2 1 1,0 0-1,-3 11 5,-2 0 6,2 4 10,-3 4 23,2 3 10,-3 8 13,0 5 5,-1 2-4,2 2-19,-1 6-9,0-5-11,-1 3-15,1 4 2,0 0-17,0 0-1,-6 18 0,3 9-1,-2 1 8,0 7-7,3 13-3,-3-2 1,4 0-7,1-9 7,3 9-4,2-10 0,0-2 1,2 1 6,2 9-3,1-14-8,-3-4 2,0 1-13,-1-10 17,1 1 2,-2-2-11,1-1-13,1-6-12,-1 3-11,-2-7 7,0 3 0,-1-4-27,0 0-7,-1 2-8,2-2-12,-4-4-21,5 0-25,-2 4-36,-3-4-36,0 0-41,7 1-43,-4 4-195,-3-5-521,-1 12 232</inkml:trace>
  <inkml:trace contextRef="#ctx0" brushRef="#br0" timeOffset="113627.643">13700 10672 167,'-8'-17'230,"3"-3"-9,0 2-7,-3 0-9,0-3-13,4 6-15,-3 0-15,2 6-19,0-3-8,1 4-9,1 5-9,-1-1-16,1-1-14,-2 5-5,-5 3-15,1 2 1,-5 4-15,-3 10-5,0-2-5,-1 3-5,0 5-2,2-4-6,4 4 1,2-2-8,1-7-5,4 1 2,2 0-6,0 0 2,3-7-3,0 3 2,0-4-4,3-3 3,1 3 3,3-4-1,3-1 1,-2 0 3,5-4-4,1-4 4,0-3 1,0 1-8,2-11-1,2 2-1,-7 4 7,-1-6-5,3 3-5,0-7 0,-5 4 7,1 0-5,-2 2 8,-2 1 5,1-2 2,-2 0 6,2 2 9,-2 2-2,-3 1 0,1 2 4,0 0 7,0-1 6,-1 5 4,-1 0-2,2 0-5,-2 1-7,3-1-2,-2 3-9,-1 2 4,0 0-18,0 0-7,0-5-5,0 5-3,0 0 1,0 0-3,0 0-3,0 0 5,3 18 5,-2-5-6,-1 6 5,3 11 1,1 3 6,-4 13 3,2 5-6,1 1-2,-2 7 27,-4 23-25,3-23-1,0 27-3,-3-30 5,6 27-7,-6-25 5,3 0-4,3 0 8,0 0 11,5 22-3,-3-22 3,0 0-3,2 1 12,0-4-19,0-2-3,-2-4 2,0-14 1,-5-5-3,3 0-13,-3-12 16,0 2-4,0-9-4,0 0 7,-5-4-1,0 0-10,-2-4-10,-3 0-2,-4-7-13,-1-3-8,-5-7 1,-3-6 4,2-3 3,-10-15 2,3 0 5,1-2-1,-2-2 3,6 1 1,3-4 0,-2-5 6,2-3 0,7 3-1,2-3 1,6-3 6,3-1-18,8 2-15,6-28-16,1 27-21,14-21-32,-2 27-30,4 1-34,14-15-47,5 5-54,-17 24-262,0 1-570,-1-3 252</inkml:trace>
  <inkml:trace contextRef="#ctx0" brushRef="#br0" timeOffset="113982.954">13944 10379 188,'0'-5'228,"0"0"-11,-3 1-18,3 4-18,0-5-17,0 0-22,0 5-9,0 0-22,0 0-13,0 0-12,0 0-6,4 17 6,-2-8-2,3 15 2,-2-4-12,0 4 3,1 8-3,-4-3 0,3-3-9,-3 2-6,0-12-3,0 10-5,0-9-4,1-1-7,-2-4-6,1-1 2,0-4 14,0-4 15,0 4 15,1-1 23,-1-6 16,0 5 18,0-5 7,0 0-19,0 0-10,0 0-21,-1-18-11,4 1-4,0 0-14,2-7 0,2-5-19,-1-3 12,4 3-19,-2-5-1,5 4-3,-3 0 5,3 4-10,-2 4-11,0 7-1,-2 1-8,0 4-16,-3 0-1,2 5-23,2-2-20,0 4-19,-1 1-19,1 3-32,-2 1-26,3 2-23,2 4-38,0-1-29,-2 2-41,2-1-227,-4-1-546,0 3 242</inkml:trace>
  <inkml:trace contextRef="#ctx0" brushRef="#br0" timeOffset="114381.5147">14418 10271 139,'2'-18'215,"-2"6"-4,1-5 1,2 0-1,-3 4-5,0 1-3,0 6-9,-3-6-12,3 8-15,0-2-21,0 2-22,0 4-10,-4-1-14,4 1-8,-12 15-8,3-3-13,-4 10-3,-1 2-9,0 4-6,3-1-7,-2-2-3,3 3-4,9-10 9,-7 6-19,3 0-3,3-8-6,2 1 2,2-4-10,-2-4 8,3 1 0,-1-3 2,1 1-7,2-1 6,-1-5-8,-1-1 8,6-1-2,-2-3-6,2-2 3,1-7-4,2-4-1,-1-4 3,1-3-8,-2-2-4,1-4 1,1-1-4,-1 4 3,-4 0-4,-3 8 0,1 0 2,0 2 3,-2 4 0,-2 3-1,2 4-5,-1-2-5,-1 3 0,1 3-5,-2 1 1,0 0 5,0 0-5,4 16 3,-3-3 4,3 1 1,-1 3 7,6 5-4,-5-4 0,-1-2-13,2 1-16,5-1-25,-6-2-26,6-1-16,-1-3-28,2 0-22,5-6-38,-7-1-35,5-3-170,-1-5-421,-1 0 186</inkml:trace>
  <inkml:trace contextRef="#ctx0" brushRef="#br0" timeOffset="114889.7461">14674 10210 145,'0'-28'164,"0"3"-4,-2 6 19,-1 2 14,2 2 11,0 4 6,1-1-4,0 6-9,0-2-19,0 1-20,0 2-15,-2 3-21,2 2-23,0-5-8,0 5-6,0 0-3,2 12 0,0 0-1,-2 5-5,2 4 1,1 2 5,-5 3-12,4-5-6,-4 4-3,2-5-6,0-4-3,0 1-7,-1-6-4,1 1 5,-2-3-9,2-2 0,0-1-3,-1 0 8,1-3 19,0 1 10,0-4 17,0 0 13,0 0-18,0 0-8,0 0-8,3-19-5,1 1-20,0-7 6,3-2-6,0-2-9,2 0-1,-1 2-4,1 3-3,-2 5-1,1 5-9,-4 4-2,2-1 2,-2 2-5,0 4-7,2-2 7,-2 5-12,2 2-1,0 1-7,-1 2 12,2 2 0,1 3-10,-2 1 5,3 3-8,-1 1 9,-1-1 4,0 3-5,-2-3 13,-1 4-17,0-1 1,-1-5 18,-2 0-7,2 0-5,0-2 12,-2-3-13,-1 3 5,0-4 1,2 1 4,-1-3 3,-1-2 4,0 0-5,0 0-8,0 0 0,-3-12 0,5 3-19,0-10 4,1 0 9,2-4-6,4-3-5,-3-1 2,5 3 2,1 0 12,0 5-13,-2-3 12,1 8-11,-1 3-4,2-1 1,-4 6-2,0 0 0,1 4-5,-1 1 6,1 0 1,-1 5-4,1 2 10,-1 3-14,3 3 10,-6-3 0,2 7 7,-2 2-4,2-1 4,-1 0-8,-2 0-31,-1 2-27,-2-1-15,-1 0-33,3 0-39,-3 1-38,0-3-44,0-3-32,0 2-251,0-6-565,0 0 250</inkml:trace>
  <inkml:trace contextRef="#ctx0" brushRef="#br0" timeOffset="115551.4996">15319 9864 211,'0'-13'343,"-2"4"-19,2-1-27,0 5-26,0-1-27,0 2-34,0 4-21,1-2-26,-1 2-16,0 0-18,0 20-5,1-5-14,1 6 2,1 5-15,-1-1-3,1 6-9,-1-2-6,1-2-6,-3 2-4,0-5-2,2-7-11,-1-5-8,-1 1 0,0-2-3,1-1-4,-1-3 8,0-1 18,0-2 18,0-2 25,0 4 11,0-6 15,1 4 1,-1-4-8,0 0-8,0 0-17,0 0-8,2-22-17,-2 5-6,4 0-5,1-12-7,0 3-11,2-3-3,0 2-4,3 0-6,-6 3-2,7-1-10,-2 4 2,1 7-3,0-2-8,0 0 0,-2 7 1,1 0 2,-1 1-10,-1 0-13,3 4 1,0 2 6,-2 1-6,1 4-4,-1 0 6,2 3-2,-1 0-7,0 5 7,1 1-6,0 1-4,-3-4 7,-1 3-1,-2 5-1,2-1 2,-2-1 3,0-4-6,-1 2 0,-2-4 14,-1 0-17,3 0 4,-3-3-9,2 0 1,-1-1 4,0 1-5,-1-2 0,2 1 8,-2-5 5,1 5 2,1-5 5,-2 0 6,0 0-8,0 0-3,0 0 1,-2-14-17,2 8-8,2-8-4,-1 1 2,0-6 2,4-10 1,2 3 4,-2-2 0,2 1 2,3 2 4,0-2-9,1 3 8,3 1 0,-2-1 0,2 3 6,1 4-9,-2 5 10,-2 0 1,-2 7-9,-1-2 0,-1 3 1,3 4-6,0 0 2,-2 6-7,2 4 11,2 2-1,-4 3 8,-1 2-5,-3 0-9,3 12 16,0-5 8,-7 1-18,3 0 13,-3 1 9,1-8-7,2 2-1,-3-4-17,2-3-28,-4-2-24,4 0-20,-1-2-23,-1-1-25,2-3-6,3 1-10,-3 1-7,4-3-28,3-2-24,5 2 14,2-4-11,5-7-22,0-1-216,0-4-488,-1-1 216</inkml:trace>
  <inkml:trace contextRef="#ctx0" brushRef="#br0" timeOffset="116334.4017">16196 9699 105,'3'-16'160,"1"1"-3,0-3 10,2-1-5,-2-1-7,-1 2-6,1-2-4,3-4-5,-5 7 0,2 0-4,-2 2-13,2 3 9,-4-1-2,1 2 0,-1 1-3,0 3-5,1 0-6,-2 0-6,1 2-5,0 1-6,0-1-21,-3 2-7,3 3-11,-10 2-8,-1 4-5,-3 3-7,-6 8-5,-1 4-5,0 1 2,0 3 5,0 1-11,4 3 2,1-2 0,2 1-1,0 2-3,4-5-7,6 3 6,-1-4-3,0-5-1,5-2-1,0-1-4,3 3-1,1-10 1,-1 3 8,1-4-1,2 1-6,1-4 2,-3 1 0,3-5 1,2 0-1,2-2-1,-4-4-1,4 1-2,1-8-3,0-1 5,0 0 7,-3-3-30,6-6 8,-3 0-5,-2-1-1,-2-4-12,0 4-7,-3-3-2,2 0-2,-4 1 5,1 0-1,-1 0-3,-2 7 10,1 0-1,-1 3 3,-1 3 10,0 1-6,0 5 1,0-2 1,3 4-5,-3-1-1,0 1 6,0 4-8,0 0-1,0 0 5,0 0-6,0 0 5,0 16 3,0-6 4,0 7 0,0 1 0,0 5 1,0 0-1,0-4 2,3 6 4,-2-7-1,2 1-2,-3-2 3,6 0-1,-2-2 2,-2-3 1,3 1 0,0-5 2,0 2 2,-1-2 3,3-4-2,0-1 3,-1 1 7,2-3-3,2-2 4,1-2-1,2-1-3,8-4-1,-7 0 0,3-6 4,0 1-2,0-6-1,3 1-4,-2 0 8,-2-3-12,-2-2 8,1 1-7,-1-3-2,0-1 1,-4 1 1,0 0-3,-3 2-2,0-1 11,-4 6-13,-2 1 3,1-3 1,-1 6-3,-1 2 0,0 1 10,0-1-11,-1 7-2,-2-4-3,-2 3 1,1 1 2,0 1-7,0 3 4,-2 1-5,6 0 5,-11 3 1,8 2-5,-4 0-2,2 3 3,3 1 2,-1 0 0,3 0 3,0 8-3,3-1-1,4-1 5,-4 1 0,4 1 1,0-3 3,0 1-3,0-1 10,1-1-8,0 0 1,0-2 1,2 3-1,-3-5-3,2-3 11,-4 4-11,1-5 0,2 3-4,-1-2-4,1-2 9,-2 0-12,3 0-2,-1-3 0,2-1-1,4-4-1,-2 0-4,0-1 4,2-5-4,2 1-2,2-6-4,-1 1-8,0-3-6,-2 3-5,-2 3-10,-2-2-13,-4 5-18,0 1-11,0 2-32,-1-2-25,-1 2-47,-3 2-171,2 0-404,-4 1 179</inkml:trace>
  <inkml:trace contextRef="#ctx0" brushRef="#br0" timeOffset="123732.2281">12257 3494 52,'4'11'139,"0"1"10,-3 5-11,4-2 2,-4 2-4,6-3-2,-3 2-9,0-3-7,-1 2-8,0-5-11,-1 2 0,0-1-14,4-2-7,-4-1-9,0-1 0,1 3-9,-3-5 3,1-1-10,1 2-4,-1-3 3,1 1 3,-2-4 2,0 5 13,0-1 5,0-4 11,1 3 7,-1-3 11,0 0-2,0 0 10,0 0 6,0 0 8,6 2-2,-6-2 12,0 0-12,9-9-18,-3 0-9,11-7-8,0-4-13,4-1-9,2-1-5,8-13-22,1 3-9,0-1-13,-1-3-14,4-2-10,-1-1-6,3-1-7,12-18-1,-15 23 4,-6 1-6,3 1 5,-7 9 1,-1 1 2,-1-3 2,-2 7-2,-2-1 3,-1 3 5,-3 4 3,-4 1 4,-3-1-1,0 6 16,0-1-5,0 1 12,-2 0-21,0 5 15,-2-2-3,0 3 1,-2-3 6,2 3-8,0-4 0,-3 0 1,0 5-4,0 0-11,4-1 3,-4 1 3,0 0-1,0 0-2,0 0 10,0 0-15,3-2 0,-3 2 7,0 0 6,1-4-16,-1 4 2,0 0-8,0-4-3,0 4-1,0 0-6,0 0 2,0 0-5,0 0-4,0 0-2,0 0 0,0 0-4,0 0 0,0 0-5,0 0 7,0 0 0,0 0 2,0 0 2,0 0-3,0 0 5,0 0-1,0 0 6,0 0 1,0 0 1,0 0 4,0 0 3,0 0-1,0 0 5,0 0 2,0 0-2,0 0-1,0 0 7,0 0-8,0 0 8,0 0 0,0 0 1,0 0 4,0 0-7,0 0 2,0 0-3,0 0 5,0 0 3,0 0-6,0 0-2,0 0 1,0 0-6,0 0 1,0 0-6,0 0-4,0 0-13,0 0-15,0 0-19,0 0-18,0 0-22,0 0-23,0 0-28,0 0-27,0 0-25,0 0-157,0 0-397,0 0 175</inkml:trace>
  <inkml:trace contextRef="#ctx0" brushRef="#br0" timeOffset="126510.5269">13821 3667 140,'-1'-3'184,"0"0"5,0-2-21,1 5-2,-1-6-8,0 2-5,-1 1-2,2 3-9,-1-4-10,1 4-9,0 0-5,-1-5-14,1 5-14,0 0-7,0 0-8,0 0-13,-2-3 0,2 3-15,0 0-11,0 0-4,0 0-5,0 0-3,0 0-9,0 0 0,0 0-5,-2 11 4,2-7-1,2 3-1,0-1 0,-1 2-2,0 2-4,3 0 3,-1-2 4,-3-2-7,0 2 1,3 1 3,-1-2-4,-1-2 2,2 2-5,0-2 4,0 0-4,-1 0 5,1 2-7,-3-4 5,2 2-1,0-1-2,-2-1 2,3 0-1,-1 0 2,0-2-3,-2-1 4,1 4 3,3 0 0,-4-4 2,2 3 2,-2-3 0,0 2 6,0-2-2,0 0 3,5 1 2,-5-1 4,0 0 5,7 1 3,-7-1 4,10-3 0,-3 1 3,0-4-4,1 1-2,0-2 0,7-3-5,-2 1 0,5-6-6,1-2-2,2-4-2,2 1 0,0-2-4,8-11 0,2-1-8,1-4 35,3-2 1,-1 2-11,12-20 1,-17 19-18,3 1 7,-7 3-6,-7 14 0,-1-4-2,-5 4 7,0 2-8,-4 7 6,0 2 0,-3 0 3,-1 4 4,-2 1-2,0 1-1,-1 2-7,0-3-5,-2 3 1,1-2 3,-1 3-7,1-3 1,-2 4-6,4-4 2,-4 4-5,0 0 6,1-3-10,-1 3 5,0 0-1,0 0 4,0 0-2,3-4 2,-3 4-7,0 0 4,0 0-7,0 0 6,0 0 0,0 0 2,1-2-7,-1 2 4,0 0-1,0 0 0,0 0 5,0 0-4,0 0-10,0 0-1,0 0-8,0 0 7,0 0-7,0 0 1,0 0-10,0 0 8,0 0 3,0 0 0,0 0-1,0 0 5,0 0-3,0 0 1,0 0 5,0 0-3,0 0 5,0 0 2,0 0-2,0 0-2,0 0 0,0 0 1,0 0 3,0 0-4,0 0 1,0 0 4,0 0 1,0 0-4,0 0 5,0 0-3,0 0 4,0 0 0,0 0 1,0 0-12,0 0 8,0 0 2,0 0 6,0 0-2,0 0-4,0 0-5,0 0 9,0 0-5,0 0 2,0 0-2,0 0 2,0 0 0,0 0 1,0 0-2,0 0-3,0 0 1,0 0 4,0 0 0,0 0 2,0 0-1,0 0 2,0 0-6,0 0 5,0 0-4,0 0-4,0 0 6,0 0 1,0 0-2,0 0-2,0 0 2,0 0 0,0 0 8,0 0-9,0 0 0,0 0-3,0 0 5,0 0 1,0 0 1,0 0-5,0 0 4,0 0-1,0 0-4,0 0 2,0 0 3,0 0 1,0 0 4,0 0-8,0 0 4,0 0-6,0 0 2,0 0 3,0 0 2,0 0-13,0 0 13,0 0-6,0 0 2,0 0 6,0 0-2,0 0-9,0 0 6,0 0-3,0 0 3,0 0-2,0 0-1,0 0 3,0 0 0,0 0 2,0 0-4,0 0-1,0 0 8,0 0-12,0 0 2,0 0 2,-7 7-1,7-7-3,0 0 1,0 0 0,0 0 0,0 0 2,0 0-1,0 0-1,0 0 1,0 0-3,0 0 5,0 0 0,0 0 2,0 0-1,0 0 5,0 0-3,0 0 2,0 0-3,0 0 3,0 0-8,0 0 1,0 0 5,0 0 2,0 0-1,0 0-4,0 0 2,0 0 1,0 0-7,0 0 10,0 0-2,0 0 1,0 0-3,0 0-5,0 0 5,0 0 2,0 0-4,0 0 1,0 0-6,0 0-2,0 0-6,0 0 1,0 0-7,0 0 1,0 0-8,0 0-5,0 0-3,0 0-14,0 0-17,0 0-11,0 0-12,0 0-23,0 0-27,0 0-10,0 0-31,0 0-22,0 0-156,0 0-389,0 0 172</inkml:trace>
  <inkml:trace contextRef="#ctx0" brushRef="#br0" timeOffset="133674.5625">9134 7981 107,'-9'-1'163,"2"0"-17,-1 0 1,2 0-4,2-2-5,-2 3-1,2-2-1,1 2-11,3 0-14,0 0-3,-5-2-8,5 2-11,0 0-9,0 0-7,-5-2-8,5 2-5,0 0-8,0 0-4,0 0 3,0 0 11,17-1 4,-4-1 4,10-1 1,1 1-2,4-1-2,11 2-3,-1-3-3,6 1-2,2 0-3,0-3-1,2 4-4,20 0-6,-23-1-6,2 2-4,2-2 5,-1-1-14,-3 4-1,-2-1-3,-14-2-2,0 3-2,1 2 5,-5-1-12,1-2 3,-9 1-3,-3 0-1,-3-2 0,-2 2 1,0-2-2,-1 2 3,-3-1-2,-2 1 2,1-1 7,-4 1-7,6 0 2,-6 0-4,0 0-2,5 0 5,-5 0-1,0 0-16,0 0-10,0 0-11,0 0-23,0 0-28,0-4-37,0 4-40,0 0-50,-9-5-39,4 3-166,1 0-441,-3-2 196</inkml:trace>
  <inkml:trace contextRef="#ctx0" brushRef="#br0" timeOffset="134312.7853">9823 7623 206,'-6'-5'189,"2"3"-4,-1-3-6,1 5-6,1-5-10,0 3-12,-1 0-12,4 2-18,-4-3-14,4 3-9,0 0-12,-4 0-9,4 0-12,0 0-7,0 0-7,0 0-6,0 0-11,0 0-3,0 0-12,-3 7 8,5 0 3,-1-3-4,1 4 4,2 5 3,2 1 2,0 3 2,1-1 9,3 7-6,-1 2-4,3 0-2,-3 1 2,-1 0-4,2-4-5,1 3-2,2 0-5,-3-3 4,1-1-3,-3-6 5,2-1-7,0 0-4,-4-5 1,4 0 0,-3 1 2,-2-4 5,4-1-4,-3-1 11,-2 0 8,2-1-4,-1-3 11,1 2 4,-3-2 3,2 0 2,-5 0 16,7 0 1,-7 0 6,4-2 5,-4 2 6,0 0-6,0 0 8,5 2-8,-5-2-15,0 0-1,0 0-7,0 0-12,0 0-13,0 0-8,0 0 0,0 0-7,-12 7-3,-5-2 0,5 5-12,-8 2 1,-2 1 4,0 2-5,0 0 0,-1 1-3,4 2 1,-3 2 3,4-3-4,1 0 2,-1 0 20,5-3-17,-2 2-7,4-3 11,1-1-14,3 3 7,0-1-5,2-4-2,-2-3 4,3 4-6,0-3-1,4-2-3,-3 1-3,3-3-4,0 1 8,0 0-5,0-2 1,0 2-5,0-1 3,0-4-4,0 7 5,0-7 8,0 0-5,0 0 2,0 0-2,-3 2 5,3-2 3,0 0 0,0 0 0,-1 4 2,1-4-4,0 0 14,0 0-14,0 0-6,0 0-4,0 0-2,0 0 0,0 0-10,0 0-10,0 0-2,0 0-11,0 0-12,0 0-15,0 0-9,0 0-19,0 0-18,0 0-24,0 0-19,0 0-27,0 0-11,1 4-28,-1-4-178,0 0-445,0 0 197</inkml:trace>
  <inkml:trace contextRef="#ctx0" brushRef="#br0" timeOffset="137672.6062">16385 7674 33,'-3'-11'240,"3"-1"-21,0 0-5,-3 5-5,3 0-2,0-1-20,-1 2-14,1 1-21,0 5-25,0-6-12,0 6-20,0 0-6,0 0-10,-6 18-5,2 2-4,-2 5-8,-1 1-7,0 3-3,-4 2-4,5-5-3,-5 1 3,5-2-1,-3-3-4,0-3 19,4-5-2,-2 1 1,2-5 3,1 0-1,1 1 11,-2-5 4,3-2 10,1 1 12,-1-2 9,1 0 2,0 1 16,1-4 1,-3 3 3,3-3-1,0 0-17,0 0-7,-3-13-10,3 1-10,0-8-12,1-6-12,1-3-5,2-3-4,-1 0-11,1-3 0,4-15-21,0 3 12,4-5-4,2 0-4,2-1-11,0 0 7,10 2-14,-1 1-5,-1 1 6,5 5-7,0 6 4,-1 8-7,-7 10-8,-1 6-12,-2 5-22,-4 3-9,-4 4-20,4 2-11,-4 4 3,-1 4-13,-1 4 6,-1 6 1,-4 7-2,-3 4-2,-4 3-14,-9 16-15,-7-5-11,-2-3-7,-5-4-10,-3 4 1,5-5 2,2-10 10,1-4 16,1-1 18,1-3 6,-1-4 13,10-3 25,-2-5 23,6-2 25,1 1 17,2-4 13,0 0-1,4 0-6,0 0-2,0 0-1,0 0-5,0 0-3,8-8 5,2 8-3,0-1-4,4 3 3,-1-2 1,1 7-2,3 0-3,-3 1 0,4 9 2,-1 0 1,-3-2 2,0 2-4,0 1 5,2 3-6,-4-2 3,-3-4 0,1 2-4,1-1-4,-4-1-23,1-2-18,-3 0-26,2 2-19,-3-4-23,-1-1-23,1 0-15,2-3-18,-2 1-6,0-5-113,-1-2-314,0 0 139</inkml:trace>
  <inkml:trace contextRef="#ctx0" brushRef="#br0" timeOffset="137993.112">16723 7768 45,'0'-10'246,"4"1"-1,-3 2-14,1 2-24,-2 0-23,0 2-22,0 3-16,1-6-19,1 3-9,-2 3-17,3 0-8,-3 0-6,8 3-13,-1-1-3,-1 1-9,2 1-5,0-3-4,0 2-6,0 0 0,-1-2-8,2 0 2,-1-2-5,-2 0 1,-1-2 6,2-1 2,0 1 7,-1 1-3,-1-5 10,1-1 0,-3 2 3,1-2-3,2-1 5,-5 2 5,2 2 4,-3-2-6,0 4-2,0-1-3,0-2-10,0 6-14,0 0-9,-10 0-6,3 6-2,-4 2-6,-6 7-7,0 2-10,-1 2-8,4 4-4,1-5-16,2-3-14,1-3-14,4 2-11,-1 2-17,3-4-15,1-1-12,-1 2-19,7-4-2,0 3-7,4-4-17,4-1-18,5 0-21,3-4-155,5-3-379,-3-3 168</inkml:trace>
  <inkml:trace contextRef="#ctx0" brushRef="#br0" timeOffset="138449.7401">17109 7618 278,'1'-5'281,"1"-2"-31,-2 3-26,0 1-27,0 3-22,0 0-9,-6 14-23,-1 1-19,1 3-8,-5 3-12,4 1-8,-1 2-10,-1-2-12,2-4-4,3 0-10,-2-1-4,1-2-5,0 0-6,2-4-3,-1-4 0,0 1-8,1-3 2,3 2 5,-2-3 9,0-1 19,2-3 23,0 0-11,-3 0-10,3 0-8,0-10-7,3-2-10,-3 1-3,4-7-1,3 1-3,-1 1-9,4 0 2,1-1-7,3-6 0,2 7-9,-3 5 5,0 4-6,1 0-1,2 2-3,2 2-3,-5 3-2,1 6 2,0 0-5,-3 3 2,2 3-6,-3 1 7,0-1 0,-2 5 1,-3 2-5,-3-2 8,1-1 2,-3-4-8,0 2 7,0-2-4,-1-4 3,-1 1 6,0-2 5,-1-2 10,1 1 21,0-3 11,0-1 7,2-2 22,0 0-15,0 0 2,-7-11-17,10 0-3,1-5-5,4-6-6,4-4-7,3 1-4,2-2 13,2 1-20,0 4-11,2-1-8,-1 5 7,1 4-11,-2 1 1,-4 6-4,-1 3 1,2 3 6,-1 2-14,-1 2-4,-3 5 4,2 3-10,-3 0 1,-3 5 4,0 1-2,-1 2-1,-1 7 12,-5 1-38,0-1-16,-5-1-24,-1 2-15,2-1-24,-2-8-24,-1 7-32,0-9-42,0 0-44,1-7-48,2 3-223,0-6-572,4 0 254</inkml:trace>
  <inkml:trace contextRef="#ctx0" brushRef="#br0" timeOffset="138788.3331">17865 7694 237,'-4'-5'354,"1"-2"-39,-5 5-37,-1 3-19,-5 3-19,-6 4-21,5 2-7,-3 7-42,1 4-6,-1 1-18,6 1-17,-2 3-11,5-2-19,1 2 2,4 1-14,1-8-11,3 1-3,0-3-8,3-2-5,1-3-6,-1-3-1,4-1-3,0-1-1,-3-4-4,2-2 1,4 1 11,-2-4 11,2 0-2,3-10 20,1 4-11,-3-7 12,3-3-2,0-3-20,-1-4-3,-2 4 1,-1 0-11,0-1 5,-6 4-7,2 1-4,-2 1 4,-1 0-17,-3 2 10,0 2-6,0 2 1,0 0-12,0 3-5,0 0-25,-1 2-11,-4 0-47,1 1-32,3 3-33,-5-3-23,-4 4-15,3 4-33,-3-1-22,3 3-24,0-1-26,0 3-19,2 0-216,0-2-547,-1 4 242</inkml:trace>
  <inkml:trace contextRef="#ctx0" brushRef="#br0" timeOffset="139380.5816">18125 7689 72,'3'-8'336,"2"-1"2,-1 5-17,-2 0-14,0 1-26,-2 3-30,3-4-31,-3 4-26,0 0-28,0 0-20,0 0-9,2 14-9,0-4-11,-2 2-19,-2 3-3,2 2-4,0 3-15,-2-4-4,4 2-5,-2-2-9,2-4-11,-2 0 0,0-1-4,0-5-2,0 1-3,3-1 4,-3-2 1,0 0 28,0-4 20,0 6 9,0-6 0,3 2 28,-3-2 2,0 0-7,0 0-16,7-12-15,0-2-19,0-4-6,3-7-10,1 0 0,1 3-4,0 0-7,-4 5-4,-2 0-2,1 2-6,0 2 4,-1 5-3,-1 2-11,-3 1-7,1-1-7,0 4-5,-2-2-11,2-1 3,-3 5 4,0 0 0,8 2 0,-5 1-15,4 2 11,3 2 1,1 0 2,2 1 2,-2-1-1,5-1 3,-2 1-1,1-2 3,5-2-6,-4-2 8,7-2-3,0-3 1,-1-3-4,-2 0 2,0-4-1,1 2-3,-1-2-5,-8 0 14,3 0-1,0-7 0,1 3-1,-6 3 0,-1-3 2,-3 3 6,1 5 9,-3-1 10,0 1-7,-2 3-4,-1 1-13,-1-1-3,0 4-7,0 0 0,-14 4-4,0 3-4,-3 9 6,-4 6-6,1 1-3,1 0 7,-2 1-4,5-3 5,2 6-2,4-1-14,0-3 19,6-2-10,2-3 8,2 2-2,2-1 7,4-2-15,2-5 18,6 2-4,-1-6 4,7 2-1,2-5 3,2 1-1,1-6-3,-5 0 5,5-1-1,-2-3-2,-5 0-4,4-4-7,-7 2-8,-1-2-9,0 0-11,-1 0-22,-2 0-25,0-1-26,-1 0-29,-3 2-27,0 1-36,0-2-44,-4 4-59,3-4-49,-2 3-297,-2 1-700,2 1 310</inkml:trace>
  <inkml:trace contextRef="#ctx0" brushRef="#br0" timeOffset="139855.506">19647 7402 14,'0'-4'292,"0"4"-14,3-7-14,-3 5-22,0 2-27,1-4-15,-1 4-19,0-6-12,0 6-3,0-2 5,0 2-1,0-6 1,0 6-11,0-4 15,0 4-22,-4-7-12,3 4-10,-1-1-17,-2-2-6,-2 1-7,2-2-15,-3 3-13,0-2 0,-3 4-2,-4 0-26,-6 4-2,-2 4-7,-3 5 2,-11 6-3,1 4 7,1 7-2,5-1-5,6-4 0,2 3 1,-3 12-11,10-12 11,1 6-11,2-4 2,6 4-7,0-2 0,7-3 5,3 2-8,2-1 13,7-2 0,-1-4-5,9-3 3,1-2 0,1-4 0,5-4-1,1 1 14,0-10 4,-1 2 6,-2-2 1,-3-2-1,2-1-1,-3-2-1,-3-2-1,-3 6 0,-4-3-4,-2-1-3,-1 1-2,-2 1-6,-1 0-4,0 0-7,0 0-23,-2 0-33,1 1-60,-1 0-49,1-1-44,-2 1-58,0 0-64,3-4-69,-3 5-281,-1-2-711,1 1 314</inkml:trace>
  <inkml:trace contextRef="#ctx0" brushRef="#br0" timeOffset="142254.0014">15682 10483 146,'-13'-7'215,"4"2"-15,1 1-4,1 1-10,3-1-12,-1-1-5,0 4-19,3-3-9,2 4-9,-6-1-17,6 1-22,-4-2-4,4 2-9,0 0-7,0 0 5,22 9 5,1-1-2,6 0 1,9 5-3,9 2-8,22 7 3,1 5-9,5 1-4,1 7-5,7-8-6,2 6-1,3 2-2,5 0 1,3 4-5,4 2-7,4-1-1,-1 0-2,-4 1-3,-1 1-7,-2 2 6,0-2-8,-6-3 5,0 2-12,-7-1-9,-5-6-13,-10-2-12,-1-3-11,-23-10-14,-1-3-14,-3-2-14,-12-5-7,-3 1-12,-4-3-4,-5-1-3,-6-4 17,-2-2-12,-4-1-11,0-3-21,-3 0-21,-3-5-36,-5 1-157,-5-5-368,-10-2 163</inkml:trace>
  <inkml:trace contextRef="#ctx0" brushRef="#br0" timeOffset="142616.1851">15490 10756 131,'-11'-4'199,"3"1"0,2 0-1,1 1-7,0-1-11,2 0-13,-1 2-18,4 1-14,-4-2-15,4 2-13,0 0-5,0 0-1,0 0 10,7 11 0,0-6 8,6 4-8,6 2-4,3 3-2,14 8-1,2-1-4,5 2-1,4-1-2,24 10-4,4 1 6,-1-2-6,2 6-12,10-2-4,1-3-3,2 7-7,3-4-5,2 3-10,-2-2-1,-2-2-6,1 3-9,1-4-4,-5-3-7,-6 1 6,-4-2-14,-7 3-16,-1-14-14,-23-3-21,1 2-21,-3-3-19,-6 1-23,-10-5-34,-4-3-28,-3-2-20,-5-2-32,-3-3-33,-4-1-220,-3-2-503,-3-1 223</inkml:trace>
  <inkml:trace contextRef="#ctx0" brushRef="#br0" timeOffset="142958.8583">17258 10842 105,'0'-30'230,"0"12"-27,3 5-18,-3 0 0,3 5-5,-3-2-10,1 4-12,-1 1-13,0-1-24,0 3-12,0 3-15,2-2-8,-2 2-9,0 0-8,8 9-5,-1 1-3,2 2-11,0 2 0,4-1-4,3 11-3,3-3-2,1 3 0,1 1 0,7 9-6,-1 0 3,1-3-5,3 4-4,-11-10-4,11 7 0,-10-10-2,0 4-4,-1-5-5,-2 1 3,-1-4 0,-3 4 3,-4-6 2,1 8 3,-5-9 2,-2 3 0,-4 2 7,-2 7 11,-4-2 3,-3 4 11,-5 0-8,-8 12 4,-1-2-7,-6-7-5,2 3-5,-4-3 1,-2-3-3,-2 0-5,6 1-6,5-9-23,-2-1-34,-5 6-38,10-6-48,4 1-56,0-5-64,5-3-241,3-1-519,5-4 230</inkml:trace>
  <inkml:trace contextRef="#ctx0" brushRef="#br0" timeOffset="143675.5006">18764 10849 121,'0'-6'256,"-1"-1"-29,-1 3-27,2 1-25,0 3-16,0 0-21,0 0-8,-17 20-5,10-5-8,-4 8-14,0 4-7,1-1-5,0 3-7,0-1-3,0-4-8,3-6-3,1-5 3,2 6-2,-3-10-3,3 1 2,1 0-5,0-3 2,-1 1 4,4-4 10,-3 2 18,1-3 19,0 1 16,1-1 25,1-3 6,0 0 11,0 0-5,0 0-3,0 0-18,3-13-19,-1-4-16,5-8-14,-1-5-18,5-5-2,-1-11-14,7-6-12,-1 0-10,0-2-5,1 0-22,7 0 0,-3 2-3,1 0-5,3 4-6,-4 11-3,-3 9 4,-4 6-13,1 2-4,1 6-24,-4 5-1,0 3-30,-3 6 5,-1 3-2,3 1-3,-1 6-6,0 5-9,-3 2-3,2 5 2,-8 4 2,-1 2-6,-4 2-8,-6 2-10,-7 11-18,-7-5-9,2 1-12,-4-4-6,0-2 9,3-11 7,3-6 14,2 0 10,5-5 17,3-2 9,2-2 20,2-1 19,2-3-3,1-1 5,-1 1-2,4 1 10,0-4 8,0 7-1,4-2-4,1 3 9,3 0 7,3 1-1,-1 3 6,0 2 3,7 3 4,0 0-3,0 3 1,-2-2 2,1-2-2,-4-4 5,1 0 2,4 3 0,-6-4-13,0 0-15,2-2-27,-3-1-30,4-4-20,0 0-37,-3 1-155,2-2-321,-2-6 141</inkml:trace>
  <inkml:trace contextRef="#ctx0" brushRef="#br0" timeOffset="144021.8595">19151 10989 93,'3'-11'242,"0"1"-14,-2-1 4,-2 5-7,2 1-7,-1-1-18,0 2-14,0-1-24,0 5-15,2-5-19,-2 5-13,1-3-13,-1-1-12,0 4-10,0-2-10,0 2-4,4-3-8,1 1-4,0 1-4,4 0-1,1-4-2,2 1-6,-1 0-2,2-1-4,1-2-2,0 1 1,-2-1 3,-4 2 3,0-1 14,0-2 10,-3 3 12,2 0 6,-4 1 4,0 1 1,-2 1-9,2-1-1,-3 3-15,0-7-6,0 7-23,0 0-1,-13 3-3,2 2-4,-1 2-7,-8 5 0,0 1-8,0-2-2,1 5 7,2-1-15,7-3-8,-3 0-6,3-2-14,3 2-14,0 0-11,4-2-2,-1 2-12,5-1-11,2 2-4,0-2-22,4-2-26,6 3-27,5-2-46,3-2-49,2-4-205,2-1-494,3-3 219</inkml:trace>
  <inkml:trace contextRef="#ctx0" brushRef="#br0" timeOffset="144717.8681">19727 10836 203,'-8'-17'220,"-2"5"-10,2 2-13,-2-4-11,2 9-24,0 0-16,-3 3-15,0 3-13,-4 3-11,3 3-14,-1 3-8,-4 4-6,-1 1-6,5 5-11,-2-1-4,5 0-11,0-2-3,3 0 0,1 0-6,4 3-3,-1-2-3,0-5-6,3-1 3,3-1-3,-2-3-3,2 0-3,1-1 5,1 0 7,0-3 1,-1-3 6,2 0 1,1-3 3,4-4-5,1-2-1,0-3 1,4-6-4,-1-1 4,2-1-1,-3-3-1,3-4 0,-1-1-1,-1-2-3,3-12 9,2-1-5,-7 15 5,-2-4 0,0 5 13,-1 9 5,-6-2 7,2 5 9,-2 3-2,-1 1-8,1 3-12,-4 2-16,3 3-4,-3 2-6,0 0-5,0 0-5,-4 19 7,-2-2-10,-1 15 5,-4-3 6,5 0-14,-1 1 0,-4 0 0,7-1 1,-2 3-1,3-3-6,-2 2-12,1-6-9,1-6-8,3 0-2,1-4-11,2-5-2,0 1 1,2-4 4,1 0 6,-2-4 2,6-5 11,3-1-4,2-4 1,-1-2 0,6-5 2,-3-3 2,0-1 6,1-4 0,-1 1-4,-1-2 7,-1 0-2,-6 1 6,3-2 0,-5 9 12,0 1 9,-4 2 9,1 2 12,2 0-14,-2-1-3,-4 5-3,0 3-6,3-1-10,-3 0-8,0 4-2,0 0 6,0 0-6,-3 16 4,-1-5-5,-2 5 6,2 5 1,1-3-3,-1 6-1,1-7 3,0 0-14,3 2 2,3-2-6,-1-2 5,-1-3-9,0-2-1,5 1 2,-2-1 2,2-5 4,-2-1 4,5-1-2,-1 0 5,2-4-7,3-4 8,-1 1 1,1-8 3,1 3-1,3-8-1,-2-3 5,2 2 2,-4-4 0,1-1 0,3-4 5,-6 4 11,2-2 4,-6 9 8,0 3 31,-2 3-4,-1 2-14,-2-1-8,1 4-6,-1 3-15,-1 0-3,-1 2-3,0 0-4,1 9 6,-2 1-1,-1 2-4,0 6 12,-1-2-9,2 6-5,-1-3-2,2 0-19,-2-2-11,4 1-16,-2 1-17,3-5-21,0 1-26,1-3-41,0-3-57,6 3-37,-3-4-244,7 0-528,-1-4 234</inkml:trace>
  <inkml:trace contextRef="#ctx0" brushRef="#br0" timeOffset="145055.1602">20682 10660 301,'-10'-5'273,"-2"1"-30,-4 4-24,1 2-24,-1 2-21,-5 7-25,4 2-11,-4 2-18,5 2-6,-3 3-10,5 2-11,2-1-3,0 4-15,-1-4-8,3 2-6,3-6-6,3 0-6,4 0-13,-4-5-9,5-2-4,2 7-10,1-6-14,3-2-20,-4-3-9,7 2-24,1-8-31,2 3-21,3-3-29,6-3-26,-8-2 1,7-7-9,-3-1-115,2-3-305,-4 1 135</inkml:trace>
  <inkml:trace contextRef="#ctx0" brushRef="#br0" timeOffset="145597.3891">20684 10828 445,'11'-14'58,"-1"-7"20,-2 4 23,-1 1 9,-2 6 1,-1-1 23,-1 5-1,-2 1-11,3 0-15,-4 2-18,0 3-13,3-3-7,-3 3-9,0 0-3,0 0-8,6 8-5,-3-3-2,2 6-4,-1-2-5,2 0 3,5 1 0,-1-1-9,3 1-2,0-1 6,2-3-8,0-2 1,1 0 5,4-3-1,-5 1 3,-5-4 6,4-3 9,-4 3 18,1-3 8,2-6 2,-2 1-5,-5 2-2,4-8 4,-5 2 4,-2 3 3,0-1-2,-2 4-13,-2 1-10,-2-1-9,-4 2-3,0 2-10,-6 0-3,-2 5-3,-8 3-3,1 2-5,-2 3 0,0 8-5,0 2 0,4 0 3,2 3-9,1 2-7,7-2-6,0 2-10,6-5-1,3-1-12,4 8-6,2-7-9,6 2-3,6-3-2,2 2 1,6-8 1,12 5-5,-1-5-26,2-3 0,3-5-2,0-4 3,0 0 4,0-4 9,-1-5 4,-10 2 3,8-6 11,-10-1 4,7-8 18,-12 5 8,0-2 17,-3-1 9,-2 2 18,-6-2 17,-2 5 14,-6 1-12,2-1 1,-6 3-5,-1-1-4,-4-1-5,-6 1-8,-3 5-3,-6 0-1,-1 8-8,-3 1 1,0 6 0,-4 1-5,4 6-3,0 0-1,2 2-3,3 4 5,5 0 1,3 1-12,1-5 11,6 2-8,-2-2-1,6 0-5,3-2 5,1 1 2,2-5 0,1-1 4,4-5-3,2 2 3,1-6 4,7 0-4,3-6 0,-3 0 11,3-3-1,0-4 3,3 2 6,-5-9-4,1 0 7,7-11-7,-11 7 2,2 0-1,6-14 1,-9 8 5,6-10-6,-4-2 1,-7 11 2,5-11-2,-7 10 1,-1 3 28,-3 6 8,-3 7 8,-1 0-4,0 7-11,1-2-9,-4 6-8,0 3-9,0 2-5,0 0 8,-7 12-8,-3 5-8,1 13 4,-5 2-2,-2 8-2,-2 7-8,4-3-8,-3-3-11,8-9-10,0 0-12,4 0-11,-2-3-11,3-1-20,1-1-17,0-7-16,3 1-29,2-2-12,-1-2-18,6-1-7,2-2-35,2 0-166,2-4-409,6 0 181</inkml:trace>
  <inkml:trace contextRef="#ctx0" brushRef="#br0" timeOffset="146111.1814">22094 10805 129,'12'-22'261,"-5"-1"2,0 5-1,-2 6-20,-4 0-19,-1 1-29,-1 4-19,-2 1-23,-3 4-16,-5 3-12,-6 1-18,-7 8-9,1 0-7,1 5-19,1 1-13,0-1-19,4 3-15,0 3-17,6-7-16,2 3-8,2-3-13,0-1 0,4-3-1,3 2-2,0-2-1,3-1 14,1 0 4,2-3-5,5-2 7,-1-1 4,4-3 6,3 0 6,-5-4 2,3-1 13,0-2 8,-2-1 1,2 0 5,-2-4 5,4-5 10,-7 5 4,3-1 8,-2-3 1,-4 2 3,1-1 13,-1 8 5,-2-4 3,0-1 16,0 1 8,-2 1 7,-1 1 13,1 3-23,-2 0 4,1 2-25,-2 1-3,0-1-15,0 4-11,0 0-14,0 0-6,0 0 0,-6 16-10,1 0-5,-4 9 4,-2 8-1,-3 9-6,-2 8 16,-1 1 0,-4 5 16,6-2-7,-8 27-11,8-26 8,-1 1-3,-2 25 9,4-25-15,1 4-12,-8 18 11,8-26-1,-6-2-4,2-5 2,0-1 3,3-17-4,-2-1-3,1-2 3,-5-9-1,0-3 0,-1-5 1,-3-7 1,2-7-6,1-3 2,-10-17-2,1-1 0,-1-6 0,7-6-1,0 0 2,4-9-15,4 1-16,4 2-10,5-2-12,4 2-31,3-3-15,10 0-17,4-1-34,7-1-21,3 1-17,7 6-17,5 3-24,0 6-19,24-11-27,-17 22-20,-1 7-26,-4 1-160,0 4-500,0 0 221</inkml:trace>
  <inkml:trace contextRef="#ctx0" brushRef="#br0" timeOffset="146484.7024">22068 10851 95,'10'-5'139,"4"-5"20,-4-2-2,1 2-10,-2-3 8,8-5 11,-6 4-1,0 2 9,1 1-3,0 2-10,0 0-17,-3 4-9,-2 0-11,3 2-15,-3 5-12,0 3-5,2 2-12,-2 1-1,1 7-7,-2 4-11,-2 0-1,-1 8-4,-4-2-3,-1 1-1,-1-5-6,-1-4-8,1 1 3,-1-6-9,1 0 2,2-3 12,-2 2 1,0-7 1,3 2 15,-3-2 32,3-4 18,0 4 46,0-4-11,0 0-19,0 0-14,0 0-7,13-14-13,-2 2-6,3-9-8,3 0-8,3-4-7,1 4-11,10-7-3,-10 3 1,3 6-13,-3-3-8,-1 4-7,1 4-10,-7 5-33,-1 1-7,-2 6-23,-1-3-36,-1 1-24,-1 6-19,-1 0-25,-3 0-21,3 4-31,0 2-19,-1 1-20,-2 8-22,3-3-27,-4 5-189,4-5-519,-3 3 230</inkml:trace>
  <inkml:trace contextRef="#ctx0" brushRef="#br0" timeOffset="146865.1292">22727 10865 112,'6'-9'216,"1"-4"5,3-2 0,-4 1-10,-1-6-3,2 5-12,-1 0-5,-2 0 1,-2 3-4,0 3-6,1 3-13,-3-2-18,0 2-19,0 3-21,-3-1-14,-1 3-7,-6 1-14,-5 3-10,-5 6 1,-1 2-13,-3 3 0,5 3-11,-3-2-3,7 5-5,-1-4-2,4-2-8,3 3-6,1-2 2,2 2-3,3-2-3,2-2 5,1-3 4,1 1-8,6-2-1,2 4 1,2-2-2,0-4-7,3 0 7,3-3-2,-3-3 0,7-1-4,3-2 9,-11-5-9,5 2-2,2-4-6,-3-6 9,1 3-4,1-5 0,-2-2 5,-3 3-5,-2 0-1,-2 4 12,0 2 8,-6 0 1,3 3 14,-4 0-12,1 4 4,-1-1-9,-3 4-7,4-5-13,-4 5 2,0-3 1,0 3-8,0 0 3,0 0-4,-4 15 8,1-6-1,-1 1-5,1 2-9,-1-2-14,4 1-7,-3 0-2,6 1-15,-3 1-18,4-4-11,2 3-27,2 0-10,-2-3-22,5 2-28,-1-5-18,4-1-6,-1-2-27,-3-6-4,4 6-158,-1-6-408,2-2 180</inkml:trace>
  <inkml:trace contextRef="#ctx0" brushRef="#br0" timeOffset="147310.4473">23087 10805 90,'8'-26'93,"2"1"-5,-2-4 17,1 5 17,-3 9 21,-1-2 4,-1 9-1,-1 0-20,-1 3-22,-1 0-9,0 2-19,-1 3-2,0 0 1,-2 12-3,-3 0 5,1 5 2,-3 1 8,-1 5-4,1-4-1,1-1-2,-2 4-2,1-5-10,1-1 4,3-6-10,-4 2-7,4-2-2,0-3-3,-1 1-2,4-2 2,-1-5 11,-1 5 29,-2-2 21,4-2 23,0-2 20,0 0 13,0 0-21,0 0-18,0 0-17,7-16-14,-1 5-7,2-6-12,6 0-2,3-5-9,2-2-8,-1 7 4,0 2-25,3-2-1,0 4-20,-1 3 8,1 8 4,-5-2-13,-2 4-1,-4 0 8,3 4-17,-1 3-9,-1 1-3,-4 1 9,2 3-3,-3-1 0,-1 4 0,2 0-3,-7-2 2,4-1 3,-4-2-6,-2 3 4,0-2 0,2-2 3,0-2-2,0-1 2,-3-1-4,2 1 6,-2-1 5,1-1 0,1-2-2,1-2 4,-2 4 0,2-4 12,-3 2 4,3-2-4,0 0 4,0 0-6,-2-13 2,4 5-10,-1-8-3,4-1-15,4-7 21,5 2-9,-1 4-13,-2-5 6,7 6 5,-3 5-4,0-3 3,5 4-6,-9 3-5,5 1-10,0 2 2,-6 5-1,0 0 10,4 3 4,-7 2-8,6 4 0,-6 1-2,0 4-4,0 0 7,-4 1-1,1 0-2,-2 2 3,-2 0-4,2 0 7,-2 0 10,-2 0-12,0-6-33,-1 6-34,0-4-30,2-2-37,-3-2-26,1 2-39,0-3-44,-1-3-29,4 0-22,-1-1-192,-1-1-534,2-3 237</inkml:trace>
  <inkml:trace contextRef="#ctx0" brushRef="#br0" timeOffset="147840.8236">23726 10743 14,'10'-13'207,"-3"5"19,-3 3 2,0-2-8,1 2-30,-2 1-25,-1 2-23,-2 2-14,0 0-10,3 7-2,-3-2 1,0 7-1,-1 0-5,-2 5-5,-1 0 2,-2 2-10,3-2-32,-1 0 0,-3-3 0,4-2-8,-1-3-8,1 1 1,3-3-3,-3 2-6,2-2 4,-2-4 5,3 1 24,0-1 14,-3-1 29,3-2 24,0 0 17,0 0 6,0 0-15,0 0-18,0 0-9,3-20-20,4 2-13,-1 0 0,4-6-18,4 0 0,1-1-6,1-1-11,2 3-10,1 2-7,-1 4-7,-3 0 0,6 5-9,-11 5-9,7 0 2,-4 3-4,-2 3-1,0 2-2,-1 4-4,1 2-3,-1 6-7,-4-5 2,-2 9-5,0 1-1,-2-1 3,-2 2-4,-2-1 19,0-1-10,-3-2-3,2-1 1,-1-2-2,0-2 9,0 3 2,1-4-12,-1 0 7,1-5 0,0-1 6,0 1 4,2-2 4,-2-1-2,3-1 13,0 0 5,0 0-2,0 0 4,-3-12-6,5 3-9,2-2 7,3-9-7,4-1-10,6-1 7,-3 0-2,7 4 8,-1 1-13,1-2 0,0 2-3,-1 3-7,1 4 9,-7 0-14,0 5 7,0-2-11,-1 6-2,-5 2-9,2-1 10,-4 5 10,1 2-1,0 2 0,-3-1-16,-1 6 6,1-1-5,-4 3 10,0 2 3,0-1-4,-4 3-11,3-4-20,-2 2-33,-1-2-25,1-5-25,0 0-27,0 3-43,-4-4-35,4 0-46,-1-3-30,1 0-35,0-2-183,2 0-564,1 0 250</inkml:trace>
  <inkml:trace contextRef="#ctx0" brushRef="#br0" timeOffset="148516.6697">24585 10677 137,'9'-13'299,"-5"2"25,-4 11-11,7-19-24,-7 19-21,4-13-29,-4 9-37,-3-1-22,-1 3-19,-10 2-16,-1 2-16,-8 5-20,-2 2 7,-2 2-19,3 2-11,3 3-9,0 1-10,1-1-5,3 3-6,2-1-11,6-2 3,1-2-5,2 1-5,2-4-1,-2 0-7,6-5 0,-4 2 3,4 0-7,0-1 7,0-2 6,4-5 12,3 5-4,0-4 13,3 0-3,0-3 17,3-3-11,2 1-3,2-9-6,0 1-15,1-1 2,1-6 0,-1 0-8,3-1-1,-1 1-6,-6 2-14,3 0 6,-9 5-5,1 5 17,-9 7-9,8-12-18,-8 12 10,0 0-16,8-10-5,-8 10-6,0 0 6,0 0 3,-13 10 2,4 0-2,-1-1 0,0 6 1,2-1 6,2 1-5,-1 2-4,3-1 8,1 1 1,2-2-7,-2-1-1,3-4-1,0 2 10,4-3 3,-1 2 2,1-5 3,3 2 9,-1 0-20,4-4 26,-10-4-2,24 9 1,-24-9 1,29 4 4,-11-5-3,-18 1-11,40-13 13,-16 4 2,-3-3-1,0 0-15,2-4 21,-2-1-19,-3-5-3,-1-2-1,-3 2 5,3 2-7,-7 4-20,-4 0 19,1 7 5,-2-8 4,-5 17-9,7-17 5,-7 17-10,5-11-14,-5 11-4,0 0-7,0 0-3,0 0 2,0 0 8,0 0-23,0 0 22,8 53-3,-8-34 2,4 0 3,-2 7 3,-1-7 6,-1-1 2,1 1-10,1-4 11,-1 0-11,-1-15 8,2 23-21,-2-23 20,0 17 5,0-17 1,0 0 0,3 13 13,-3-13-16,0 0 2,0 0 4,7 16-16,-7-16 11,0 0 14,21 4-8,-21-4-17,0 0-6,31-3-7,-31 3-23,29-10-15,-29 10-5,20-8-22,-20 8-18,18-6-26,-18 6-25,15-6-30,-15 6-28,0 0-33,0 0-22,0 0 7,0 0-3,0 0-162,0 0-465,0 0 205</inkml:trace>
  <inkml:trace contextRef="#ctx0" brushRef="#br0" timeOffset="149307.4846">19212 11988 14,'7'-8'171,"-3"-1"-8,0 0-10,1-2-3,-2 0-2,-1-1-1,1 2-1,-3-1-8,0 5-10,0-1-14,0 2-13,-4-2-16,-2 2-6,-1 3-12,-7 2-10,-1 2-1,-4 7-8,-5 1-8,0 3-1,1 6-4,4 0-7,-1 3-7,1-2 2,5 4-3,2 0 5,5-1-11,2-3 3,3 5-10,4-4 6,6 6-1,1-3-4,4 0 4,3 3 0,3-4 7,0-3-8,-2 2 7,1-1-9,-1-1 1,-1-3 1,-4-3 0,-2-2 0,-7-4-7,3 0 0,-5-3 1,1 4 5,-2-4 6,-5 2 5,-6 3 1,-2-5 2,-11 2-2,3-2-5,-7 2-2,1-6 4,0 0-2,1-1 0,-1 0-6,3 0 2,-1-2-3,2 0-6,2-1-11,7 3-19,6 0-25,-1-2-32,2 2-41,6 0-34,1 0-46,0 0-128,12-9-359,2 3 159</inkml:trace>
  <inkml:trace contextRef="#ctx0" brushRef="#br0" timeOffset="149672.3081">19399 12280 239,'3'-1'228,"-3"1"-25,4-3-19,0 0-18,5 2-7,3 2-3,11 2-2,5-3-10,10 0-2,5 3-11,0-2-7,1-2-5,0 2-13,-1 1-12,-1 2-6,-1-3-7,-3 3-10,-14-4-9,-1 0-2,-1 0-5,-11-2 0,-2 2 19,1-1 12,-3-3 4,-3 0-13,-1-1-11,1-5 0,-1 5-11,-3-7-9,-1 0-2,-2 1-9,-3 0-4,2-2-6,-2 1 0,-1 4-15,2-1 2,-2 0 3,2 6-1,1-2-7,1 0 2,1 2-17,0 2-17,2 1 2,0 0 3,0 0 4,7 18 2,-3-3 9,2 9-9,2-1-2,-2 1 6,1 1 4,0 0-2,-7-4 2,3-3 1,-6 11-4,-1-4 5,-2-3 23,-1 2-5,-4-1-18,3-6-7,-6 2-22,4-4-28,-2-2-24,1-1-37,1 0-36,2-1-43,2-6-37,1 5-186,0-7-458,4 0 203</inkml:trace>
  <inkml:trace contextRef="#ctx0" brushRef="#br0" timeOffset="150084.6016">20268 12179 221,'3'-7'266,"-3"3"-31,0-1-25,0 2-29,0 3-20,0 0-16,0 0-16,-10 10-4,3 1-5,-3 6-7,0 7-3,-1-2-7,4 1-8,0 3-8,3-1 0,0 0-13,2-4-2,2-3-5,2 2 1,3 0-1,1-1 0,1-2 2,1-3-2,3 1 10,-2-4 0,5-1 10,-4-3 13,4-4 9,0-3 8,2 0 9,-2-5-10,6-3 11,-2-4-7,0-1 4,-2-1-11,0-4-12,-3-1 9,-3-3-6,1-2-8,-4-1-9,-1 1-16,-2-2 2,-4 6-14,0-1-9,-4 4 1,-2 2-9,-1-2-5,-3 3-32,2 2-2,-2 4-26,-6 1-30,1 5-29,1 2-27,-2 0-25,3 2-28,1 5-37,-3 1-33,2 1-26,-1 9-27,4-5-36,0 0-224,6 0-588,4-1 261</inkml:trace>
  <inkml:trace contextRef="#ctx0" brushRef="#br0" timeOffset="150480.8443">20782 12208 140,'11'-10'294,"-3"3"6,0 1-9,-4 2-29,1 2-33,-1-1-32,-1 3-20,-3 0-22,1 9-13,-4 7-18,0-1-4,-1 10-12,-6-1-3,3 2-10,-4 1-5,1-2-4,3 0-5,0-1-10,-1-5 1,3-4-4,-2 0 1,3-3 3,1-5 6,-1 3-5,1-5 11,3 0 24,-3-1 29,2-1 25,1-3 26,-3 2 18,3-2 12,0 0 6,0 0-8,0 0-18,0 0-24,4-13-28,1-1-10,1-5-12,3-3-12,2-4-13,2-1-14,4 0-3,7-9-12,-9 7-8,4 1-3,0 5-5,1 1-20,1 0 1,-4 5-3,3 4-5,-5 5-4,1 3-7,-2 1-10,-1 6-12,-1 1-10,1 1-6,-2 6-4,0 2-2,-5 5 5,4 6-9,-3 4-2,-3 1-4,-1 0-12,-3 1-20,-3 0-9,3-2-18,-4 0-8,1-1-15,-4-1-9,3-1-32,1-6-30,-1-2-6,0 0-26,-2-6-20,3-1-34,1-1-6,-1 1-17,0-6-27,-1-2-264,4-1-638,-9-1 282</inkml:trace>
  <inkml:trace contextRef="#ctx0" brushRef="#br0" timeOffset="150866.6739">20768 12310 26,'-4'-5'231,"4"3"-22,0 2-23,0 0-16,0 0-7,14-2-5,7 6-12,2 1-14,6 0-13,12 2-14,-3-2-5,4 2-7,-1 0-17,0-1 3,-3 1-23,-11-3-30,3-2-42,-2-1-31,-2-2-47,1-3-31,-3 1-45,0-2-101,-1 0-293,-2-6 130</inkml:trace>
  <inkml:trace contextRef="#ctx0" brushRef="#br0" timeOffset="150900.4143">21675 11942 71,'13'-24'255,"0"3"13,-6 5-6,1 2 2,-4 2-10,2 4-8,-2 4-26,-1-2-19,1 2-29,-4 0-23,3 4-16,-3 0-18,3 12-11,-6 5 0,0 11-8,-4 4 4,0 19-14,-5 1 6,-3 1 0,-3 28 1,3-30 5,0 7-9,-7 17 13,5-20-7,3 2 3,-3-2 0,0 3-18,2-4-2,1-4-2,-2-4-10,6-12-6,-4 9-10,0-13 3,0-1 0,3-1-16,1-7 4,0-4-8,3-1-5,0-2 0,1-5-16,2 2-49,1-5-24,1-2-26,0 0-39,-1-2-65,3-2-97,0 0-89,0 0-205,7-18-629,0 5 280</inkml:trace>
  <inkml:trace contextRef="#ctx0" brushRef="#br0" timeOffset="151347.6445">21822 12221 105,'5'-17'207,"1"-1"4,1 2 14,-2 1 11,-3 3 2,4 2 15,-5 3 6,2-2-14,0 4-34,-2 1-39,0 1-26,-1 3-18,0 0-20,-5 17 0,1 9-15,-4 5-8,-2 0-2,-5 13-10,4-11-6,-2 9-6,4-11-11,-4 1 0,3-3-4,0 1-7,3-6 2,-3 0-8,3-5-22,0-4-32,0 0-37,4 1-41,-4-4-43,3-5-50,3 1-45,-2-6-236,3 1-512,0-3 227</inkml:trace>
  <inkml:trace contextRef="#ctx0" brushRef="#br0" timeOffset="151973.6977">22336 12165 121,'4'-7'308,"0"2"-3,-1-1-31,-1 2-33,0 2-29,-2 2-26,0 0-20,0 0-20,-8 9-11,-2 5-13,2 2-13,-6 8-11,-1 2-2,1 2-7,3 1-4,-4-3-3,3 0-8,1 0-2,1-3 4,3-3-10,0-3-3,1-4-2,-2 2-3,5-5-3,-1-1-1,0 0-4,1-3-2,2-1 2,1-1 6,-2-1 21,-1 2 5,3-5 23,-1 2 18,1-2-1,0 0 25,-1 4-2,1-4 4,0 0-3,0 0-5,0 0-10,0-13-14,1 3-15,0-2-12,4-5-10,-1-2-5,3-9-11,0-3-6,1 2-6,2-2-5,0 0-2,1-1-14,2 0 4,1 5-5,-4 1-7,7 4-2,-2 1-3,-1 2 1,6 6-4,-3-4-4,3 5-5,2 4 1,2 2-1,0 3-4,-1 3 0,-2 5-5,-6 0-3,5 7-10,-9 0-10,2 0-9,-6 5 0,0-2-1,-3 2-5,-4-1 1,0 2-19,-7 0 3,-4 5 3,-6 0-3,-3-5-4,-3 0-14,1-5 5,-3 6-7,1-9 8,0-3 11,4 1-10,6-3 16,0-4 7,4 0 24,2-1-12,3 0 13,0-1-8,5 1 2,-3-4-4,3 4 7,13-7 0,1 1 4,6 1 9,5 1-19,-4 2 4,5 4 14,-1 3 2,-3-1-4,1 5-3,-2 2-3,-7-4 2,0 5 7,0-2-15,-8-2 5,4 1-6,-6 0 3,0 1 7,-4 0 3,0-1-4,-5 2 9,-8-1-3,0-1 8,-6 3-5,-3 0-2,0-5-15,-2 0-10,0-1-14,-3-5-9,2 0-11,2-1-10,1-2-3,1-1-3,5 0-12,5-2-27,1 1-24,0 0-45,5-5-34,-1 1-44,6-2-197,0 0-503,7-6 222</inkml:trace>
  <inkml:trace contextRef="#ctx0" brushRef="#br0" timeOffset="152352.9826">23261 11673 8,'9'-16'287,"1"2"-1,-2 3-17,-4 2-13,3 4-19,-4-4-26,0 6-20,0 1-27,-2-1-22,-1 3-16,0 0-19,3 10-7,-3 5-7,-1 14-6,-5 5-22,-2 16 5,-7 3 1,-7 30-3,-6-6 8,-2 0-3,3 3-2,-1 0 2,-1-4-3,-2-2-2,5 2-3,5-24 0,1 3-1,5-1-5,-5-5-1,6-3-7,-3-5 2,6-7-1,0-5-6,4 0 5,-2-5-10,2-5-7,0-2-1,0-2-3,3-6-3,1 2 2,0-2 0,0-2-5,2-4 7,1 1-1,-3-1 7,3-3-3,0 0-65,0 0-49,0 0-46,10-13-50,-6 1-47,13-5-48,3-4-35,0-2-195,9-11-541,2 1 241</inkml:trace>
  <inkml:trace contextRef="#ctx0" brushRef="#br0" timeOffset="152782.8311">23481 12288 6,'11'-13'244,"-4"3"13,-2 4-7,0-2-24,-3 2-29,-1 4-20,0-3-31,-1 5-11,0 0-18,-7 14-8,-3 0-11,-2 8-8,-3 0-1,2 2-9,0 0-1,3 1 2,0-1-9,0-1-8,5 2-1,-1-8 2,5 0-10,-1-2 9,2-4 3,2 4 5,-1-3 7,1-2 25,-1-1-3,5-4 9,-2 0 11,3 2 13,1-5-5,2-1-4,7-1-2,5-3-8,-2-6-18,4 1 5,0-5-8,1 3-9,-2-9-4,1-1-16,9-7 6,-14 4-4,2 0 8,-5 0-3,-2-2 5,-4 1-4,1 1-11,-7 6-6,-2 0-1,-2 6-17,-3-8-4,-1 9-13,-3-3 0,-5 4-7,-2 1-5,-10-1-6,0 5-41,-1 3-23,1 3-19,2 1-36,-1 1-18,6 2-31,3 1-25,1 3-20,2 2-23,5-5-31,-1 4-5,7-2-20,3 4-256,4 0-590,3-1 261</inkml:trace>
  <inkml:trace contextRef="#ctx0" brushRef="#br0" timeOffset="153158.643">24124 12209 63,'8'-17'352,"2"-4"7,-5 5 1,0 4-2,-3 3-23,4 1-36,-5 4-31,2-1-48,-3 2-13,0 1-21,0 2-29,0 0-12,0 0-17,-3 17-12,-2 2-12,-1 8-5,-2 1-11,-2 5-7,2 2 3,-7 11-15,4-12 4,0 12-7,2-12-10,-1 1-6,3-2 5,-1 0-32,1-1 27,1 0-7,-1-3-13,0-5 12,4-5-14,2 1-46,-2-5-33,0-3-45,3 2-40,-4-2-49,4-3-31,2 1-66,0-2-25,-2-1-244,0 1-596,3-2 264</inkml:trace>
  <inkml:trace contextRef="#ctx0" brushRef="#br0" timeOffset="154061.5437">18533 13416 144,'3'-12'228,"1"4"-9,-3 1-17,2 2-18,-1 3-25,-1-2-26,-1 4-17,0 0-7,0 0 3,0 21-12,-3 1-2,-7 4-9,3 4 1,-1 1-6,-5 0 0,3 1-5,-1-1-7,-2-4-4,3-1-3,2-6-2,0-5 1,1-1 1,1-4-6,3-2-3,-1 3 7,1-7 8,0 1 13,0-3 23,2 1 27,1-3 15,0 0 3,-1 7 10,1-7-7,0 0-8,0 0-19,0 0-17,5-21-9,1 4-10,6-7-9,0 2-2,5-7-16,5-8-11,-2-1-3,5-1-6,2 3-1,-6 9-2,1 3-7,-2 2-7,0 3-1,1 2-11,-8 6 8,-3 5-26,-2 2 9,1 3-5,-1 2-4,-1 3-10,0 3 8,0 8-1,-1 2-7,-2 9 4,-1 3 15,-2-2-17,-2 3-2,0 3-9,-2-3-33,-1 0-28,-2 2-26,0-5-17,-2 5-23,1-7-14,-2 0-20,4-8-16,-2-1-6,1-3-9,3-1-21,-1-2-16,1-3-12,0-3-188,-1 0-488,4-4 216</inkml:trace>
  <inkml:trace contextRef="#ctx0" brushRef="#br0" timeOffset="154434.1901">18472 13601 133,'0'0'199,"0"0"-7,19 3-4,-4-6-14,9 3-14,0-4-16,14 1-9,2 1-14,0-5-16,1 5-20,-1-2-51,-10 1-55,10-2-54,1-3-54,-16 3-113,5 2-260,-2-1 116</inkml:trace>
  <inkml:trace contextRef="#ctx0" brushRef="#br0" timeOffset="154816.0117">19316 13597 219,'-3'-3'290,"3"3"0,-4-2-20,4 2-24,0 0-28,0 0-22,10-7-14,4 5-22,7-1-11,17 0-9,1 2-11,1 0-8,-1-2-3,3 8-12,-2-3-17,-12-2 4,13-2-2,-16 4-11,1-2-9,-5 0-5,-7 1 8,-3-1 2,-2 0 11,-1 0 11,-1 0 16,0 0 2,-4-1 11,1-1-21,-1 0-7,0-2-12,-3 4-9,0-5-5,0-3-24,-3 0-3,0-1-49,-1 1 13,1-2 3,-1-1-13,1 4 4,0-2-1,2 2-6,-2 0 9,3 2-17,-4 0 13,4 0-4,0 0 0,0 5-2,4-3-7,-4 3-2,7 2-9,0 1-1,0 5 7,3 2 1,3 1-4,-3 3 4,-2 0 8,-2 2-11,2 1-1,-3 0 0,-3 1 5,0 0 2,-4-1 3,2 2 5,-4-2-15,0 0 6,-2 0-8,-1 1-7,-3-5-19,0 0-12,-1 0-17,1 0-24,-1-1-24,4-4-23,-3-1-32,3-2-30,0 1-19,0-5-35,1 1-207,6-2-509,-10-2 225</inkml:trace>
  <inkml:trace contextRef="#ctx0" brushRef="#br0" timeOffset="155240.3214">20447 13542 2751,'14'-8'112,"-4"2"-70,-4 1-25,-1 3-17,-4-1-10,-1 3 4,0 0-3,0 0 12,-25 15 6,7-1 11,-2 2 8,-1 1 1,2 0-3,0 7 7,2-5-2,3-1-2,6-1-4,-1-1-1,2 1 2,5 0-6,0 4 1,2-5 5,7-1 12,-1-1 5,2 0 6,2-4 12,1-2 6,3-2 7,0-1 15,9-5-10,-3 0 17,0-2-1,-1-5 10,2-3-6,-1 0-11,-3-4 6,-2-5-10,-2-1-7,1 2-9,-1-4-1,-5-3-5,-3 8-11,-3-7-1,-2 4-12,-2 3-8,-3 0-20,-5 0-11,3-2-22,-7 0-21,2 5-30,-2 6-18,-2 0-27,2 2-36,-3 4-25,4-1-43,-1 5-45,5 1-33,1 3-263,1 2-610,5-3 269</inkml:trace>
  <inkml:trace contextRef="#ctx0" brushRef="#br0" timeOffset="155629.6069">20920 13534 267,'-3'-12'290,"2"-3"-16,-6-1-26,1 7-15,1 1-22,-1 1-20,-2 1-22,1 1-21,-1 3-18,0 2-30,-2 2-13,2 3-11,-1 1-6,4 3-5,-1 1-6,1 4-11,3-2 0,2 8-6,0-1-1,3 1-3,4 2-7,-1-4 0,2 6-4,-1-9-1,2 2-4,-4-1-2,1-2-2,-2 1-7,0-5-5,-1 1 7,0-1-5,-2-3 2,-1-3 1,-1 4-5,-3 2 5,-2-3-2,-4 4 7,-1-3-3,-5-1-6,-2-1 7,-5 1-6,1-4 6,0-1-14,-1 0-24,8 0-24,-1-2-41,-1-2-47,3-2-33,1-4-35,2 5-213,3-2-450,-1-2 199</inkml:trace>
  <inkml:trace contextRef="#ctx0" brushRef="#br0" timeOffset="156035.0038">21336 13382 116,'10'-24'243,"-3"9"4,-2 1 6,1 4-5,-3 2-14,1 2-29,-2-1-26,-1 4-33,-1 3-13,0 0-12,-3 20-13,-7 8-27,-1 4-8,-9 14-2,-4 9-5,3-4-3,-7 2-6,-2 20-7,6-25-2,3 1-1,3 0-12,-2-3 1,-1-2-4,10-14 10,0 1-14,-1-3 3,1-2-23,1-1-30,-1-2-39,5-8-42,-2-1-32,3-5-70,4-3-40,1 0-127,0-3-403,0-3 178</inkml:trace>
  <inkml:trace contextRef="#ctx0" brushRef="#br0" timeOffset="156497.1128">21781 13496 215,'7'-6'212,"-3"-1"-28,-1 5-29,1 0-7,-4 2-16,0 0-2,-5 12-8,-4 2-9,-1 1-8,-8 7-14,1 0 0,0 2-7,0 0-7,5 0-8,-4 1-5,5-2-9,0 5-3,3-5 0,2 1-13,2-7 1,2 0-2,3-2-3,-1-2 4,3-1 3,0-1 3,2-1 5,1 0 5,3-6 12,3 3 6,-2-2 6,4-2 14,0-6 6,3 2-8,-3-5-5,3-1-8,-1-8 4,2 3-10,-4-7-7,0 1-3,-2-5-7,0 1-5,-2-5-7,-3 1-1,-1 9-5,-4-9 2,-1 3-9,1 4-4,-5 2-6,1 0 5,0 0-13,-4 5-2,1 5 2,2-5-3,-1 3-3,-1 2-1,0 1-4,2 1 4,-1 2-9,1-1-8,0 2 2,2-1 3,1 3-5,-4-5-5,4 5 0,0 0 11,0 0-3,0 0 7,0 0 11,24 6-11,-9-4 3,9 2 3,4-1-2,1 0-2,0 1-1,11-3 7,-12 1-1,10-2 3,-9 3-4,-2-2 1,-3-2 2,-1 3-6,-6-2 9,-1 0 3,-3 0-4,-6 2 5,4-2 1,-7 0-8,2 2 7,-3-1-11,-3-1-2,4 4-6,-4-2 1,-1 10 1,-3-4-4,-2 9 6,0 2-5,-2 5 1,-2 3 4,0-5 5,-2 6-5,3-1-1,2-2-2,0 1 9,3-2-3,1-5 4,2-1 1,-1 2 1,3-2 0,0-6-3,1-2 9,1 2-5,3 0 8,0-4 15,2-4 27,0 4 0,2-3 9,4 0-3,3-1 21,4-4 9,-7-2 5,8-3 5,-2 2-2,-5-6 0,-1 2 3,8-6-6,-5-4-1,3-3-9,-2-1-5,-4 0-3,-1-1-6,-2-1-10,-1 2-7,-3-5-3,-2 0-13,-3-2-2,-1 4-8,-2 5-6,-6-6-5,-3 2-1,-1-2-8,-3 3-17,-4 1-14,-5 3-25,2 0-16,-6 5-28,2-1-24,0 4-37,-4 2-22,1 3-39,-3 0-39,1 5-49,3 4-49,0 2-346,0 1-749,0 3 332</inkml:trace>
  <inkml:trace contextRef="#ctx0" brushRef="#br0" timeOffset="157508.4121">17906 14432 90,'7'-12'217,"0"0"4,-1 2-3,-2 1-22,2 0-4,-3 3-12,-1 0-4,1 0-23,-1 3-20,0 2-20,-2 1-12,0 0-17,0 0-10,0 0-5,-2 18-11,-3 8 4,-2-1-4,-1 2-6,-2 2-4,0 5 2,0-3-7,0 2 0,2-3 3,-2-3-3,3-1 5,-3-3-1,3-7 3,3 1 0,-3-1-9,4-1 2,-4-4-1,4-2-2,0 0 13,1-3 5,0-1 13,1-1 13,-1 1 21,2-5 21,0 1 15,0-1 11,0 0 9,0 0-14,0 0-12,0 0-13,0-21-15,2 7-12,3-15-11,-2 0-11,4-3-3,3-14-2,3 3-8,-2 10-12,5-13-1,0 4-10,4 3-13,1 1 2,-1 11-15,1 2-7,10-5-2,-7 9-8,0 3-4,2 3 3,1 3-18,-4 4-9,1 4-31,-3 4-16,-5 4-21,-4 2 11,0 5-4,-3-1 2,-3 5 6,-2 1-6,-7 2-11,-5 7 0,-6-1-1,-3 2-1,-3-2-10,-15 5-2,11-8-2,-8 4 9,6-8 6,1-3-3,1 1 18,0-4 2,4-4 6,9 0 9,1-3 11,3 0 6,0-2 13,3-3 9,4 1-4,0 0 7,0 0-1,13-12 4,2 6 6,6 1 5,3 0 3,0 3 6,4-5 4,-1 10 4,3-3 6,-5 7 8,0 2-3,2-2-4,-6 3 1,-2 1-3,-7 0-1,0-1-1,-5 3-1,-1 0 3,-3 5 7,-3-2 6,-3-2 5,-10 5 1,-3 1-4,-5-2 1,-3-1-7,-3-1 3,-9 2-4,0-1 0,11-7 1,-2-1-4,-3 0-5,1-1-8,2-7-15,2-1-8,5 6-17,-2-6-1,9 1-19,2-3-23,2-1-12,5-3-26,1 4-15,3-6-29,7-1-13,-4-3-129,14-4-337,1 0 149</inkml:trace>
  <inkml:trace contextRef="#ctx0" brushRef="#br0" timeOffset="157998.2059">18734 14578 52,'-2'-5'236,"-2"2"-8,2 1-12,-1-1-19,2 0-18,-1-1-23,2 4-17,0 0-21,0 0-3,0 0-8,0 0 4,13 0 3,2 4 3,8 1-2,5 0-4,10 3-6,3 2-11,-2-1-7,2 1-1,0-1-8,-2-2 2,-2 2-16,-9-3-9,-1-1-6,1 1-3,-4 0-5,-2-4-2,-9 1-7,0-1 5,-3 0 8,-4-2 17,-1 0 18,-1 2 23,1-1-2,-5-1 6,5-1-14,-2-3-14,-3-1-5,2-3-10,-4-2-19,-1-6-12,-4 2-18,-4-3-1,1-7 0,0 8-11,-1-4 7,1 4-11,0 3-2,-1 0 5,4 4 3,1 1-2,-1 1-8,3 2-3,2 1 0,1 2-12,1 2 3,0 0-5,0 0 1,0 0 9,10 17-2,0-3 4,4 7 1,0 4-3,-1-2 2,-2 3 3,-1 0-2,-3-1 2,-3 0-1,0 3 2,-1-3 2,-7 0 5,-3-1-8,0 1-14,-3-2-11,0-2-14,-4-3-15,2-1-24,-5-1-34,4-6-32,-4 6-28,7-8-45,0-3-32,-4 1-205,7-3-499,4-2 221</inkml:trace>
  <inkml:trace contextRef="#ctx0" brushRef="#br0" timeOffset="158418.5487">19881 14540 143,'4'-11'277,"-1"3"-8,0-1-13,-1 4-13,0-2-24,1 2-16,-3 1-31,1 1-19,-1 3-22,0 0-18,0 0-7,0 13-10,-3-2-8,1 10-9,-4 4-9,1 4-7,0 0-7,-1 0-1,-2 1-6,0-4-4,2 0-3,-1-2-8,4-6-5,-3 1-3,2 0 3,-1-2-14,0-2-20,2-7-25,-1 4-25,4-4-38,-4-2-29,1 3-33,3-5-27,-1 0-22,1-4-166,1 4-399,6-6 177</inkml:trace>
  <inkml:trace contextRef="#ctx0" brushRef="#br0" timeOffset="158815.9476">20505 14330 19,'4'-9'285,"-1"4"-12,1 0-18,-4 1-23,3 1-28,-3 0-25,3 1-19,-3 2-26,0 0-12,0 0-14,-6 13-11,2-2-6,-6 6-6,0 5-13,-4 7-9,-3 14 2,-1 1-4,2 4 6,-4 6 2,2-1-1,-1-1 2,-4 0 3,-8 20 6,11-19-3,-4-3-1,5 0-5,-2-1 2,0-2-17,-2 2-1,3-6 2,2 5-8,1-1-3,3-16 0,1 2-9,-4 7-10,3-7 11,3-6-10,-2-2-1,3-4-34,2-1-21,0-5-35,3-6-28,-3 4-43,2-5-44,3-1-63,1-2-45,0-4-154,2-1-477,0 0 211</inkml:trace>
  <inkml:trace contextRef="#ctx0" brushRef="#br0" timeOffset="159264.3837">20899 14609 208,'0'-2'271,"3"-5"0,-3 2-9,1 2-28,-1 0-25,0 3-23,0 0-29,0 0-15,0 0-14,-14 13-16,3 1-6,-6 6-14,2 3-2,-2 3-15,1-3-11,2 5-5,3-2-12,1-1 2,3-3-8,4-2-1,0-1-4,6 2-1,0-3 5,1-4 7,3 1 8,-1-1 10,7-4 6,-1-3 3,1-1 8,2-2 4,1-2 6,-1-2 3,7-4 11,-8-1 2,1-2-6,-1 0-1,2-3-4,-5-3 0,3 2 2,0-8-10,-4-1-7,-1 0 0,-1-5-17,-2 2-7,-5 4-5,0 0-4,-1-1-15,-2 1 1,-1 4-11,-2 2-20,-3-2-9,1-1-26,0 4-38,-6 3-10,3-1-26,0 3-30,2 4-34,-2-1-35,3 2-29,-4 3-28,7 2-15,-1 1-21,4 1-210,1-5-550,1 8 243</inkml:trace>
  <inkml:trace contextRef="#ctx0" brushRef="#br0" timeOffset="159689.0923">21551 14623 230,'3'-10'285,"0"1"-6,1 0-15,-4 3-22,0-5-12,-4 5-25,3 2-27,-1-1-18,-1 0-21,-4 2-15,-2 2-14,0 0-10,-1 3-14,-4 5-13,4 1 0,-4 4-12,4 3-4,-1-1-10,5 3 5,-1 0-18,3 0-2,1 1 1,3 2-3,3-1-3,1-1-5,3 7 0,-1-1-4,1-5 6,3-3-6,-4 0-1,2-1-5,-1 0 0,-3-3-6,1-1 3,0-2-1,-1-1 0,-1-3 1,-2-1-5,2 1-2,-1 0 1,-1-1 2,-1-1-3,0-3 7,-1 5-2,-1-2 5,-2-2-1,-4 0-1,-5 1 0,-1-2-5,-3 0 4,-4 0 3,-2-4-4,-2 0-7,3 0-20,-1-1-22,-1 1-20,3-2-35,4 3-31,4-3-18,-1 1-25,4 2-19,6-1-43,-3-1-163,4 0-427,6 1 189</inkml:trace>
  <inkml:trace contextRef="#ctx0" brushRef="#br0" timeOffset="160104.8734">22122 14300 28,'13'-11'214,"-2"2"-1,-4 2-4,1 3-2,-1-2-5,-4 1-13,1 4-15,-2-4-19,1 4-19,-2-2-15,-1 3-12,0 0-18,0 0-8,7 7-14,-7 0 0,2 4-7,-4 3-1,1 15 2,-4-3-6,-2 6-1,3 2 8,-10 12-9,4 7-3,-4 2 5,-2-1 10,-3 25 10,2-26 11,0 4-5,0-3-4,-10 20 0,9-27 0,-1 4-6,0 1 2,2-10-7,2 1-2,2-9-5,0 9-10,3-9 0,1-1-6,0-1 2,1-7-10,2-7 6,-1 4-7,1-6-8,2-4 16,2-3-18,-1 0-7,1-2-26,1-3-12,-1 5-39,2-8-18,0-1-45,0 0-64,0 0-77,14-11-48,-1 0-204,5-5-556,5 0 247</inkml:trace>
  <inkml:trace contextRef="#ctx0" brushRef="#br0" timeOffset="160615.8382">22478 14861 199,'4'-6'226,"-1"2"-27,-1-1-22,-2 2-31,0 3-8,0 0-14,-9 12-10,1 1-10,-5 6-8,-4 2-5,0 1-8,0 2-6,3-2-14,2 2 3,3 1-9,-4-2 4,8-5-12,1 2 1,-1-3-7,1 0 6,4-5-8,1 3 9,-1-3 6,2-3 13,2 0 9,0 0 19,3-5 7,3 3-1,-1-4 2,3 1-2,-2-1-1,6-3 3,-2-3-5,0-1 11,-4 1-18,5-4 1,-2-2-10,1-2-6,0-1-7,0-9-10,0 0-4,-4-2-7,-3 0-15,-1 0 2,-5-4-5,-1 2-4,-1 6-3,-3 0-10,-2 0-2,-2 4 2,-1-1-12,-2 0 5,1 5-3,1-1-2,3 3-3,0 3 14,0 0-13,3 2-11,1 2 5,-1-2 0,1 2-2,2 2-3,0 0 9,0 0-6,7-6 9,3 7 14,4-1-21,8 3 8,4 1-3,-2 0 3,2-2-6,0-2 4,1 4 6,1-3 6,-1-1 1,1-1 7,0 0 13,-3 0 11,1-1 13,-2-2-6,1 0 21,-11-1 3,2 4 0,-8 1 20,2-3-4,-3 3-4,-1-1-12,-3 1-9,1-1-12,-4 1-8,6 0-13,-6 0-5,1 2-8,-1-2 0,-8 15-8,-1 1 1,-5 4 0,-3 2 1,3 3-4,1 1-1,2-1 26,0-3-4,0 3 2,5-1-4,0-8-12,2 2 6,1-3 1,2 2-2,-1-4-4,4-4 0,-1 2-1,1-1-2,-1-3 1,2-3 7,3 5-5,-1-4-7,2-3 7,3 2 0,1-3 3,2-1-2,1 0 8,0-1 0,0-5-3,0-2 1,-1-1-4,0-3 8,0 2-1,2-11-7,0 3 2,-3-5-7,0 2-1,-5 4 1,-4-1-3,4 0-2,-7 1-10,3-1-16,-6 0-19,0 2-24,-1-4-19,-2 5-24,-2-2-27,-6-2-43,-6 5-41,3 2-42,-4 2-38,-3 6-80,3-4-35,-3 5-270,0 3-731,-1 2 324</inkml:trace>
  <inkml:trace contextRef="#ctx0" brushRef="#br0" timeOffset="161562.4863">18599 11453 163,'5'-17'162,"-5"7"8,2 2-5,-2 0-5,1 1-6,2 1-11,-3 2-13,0 0-18,-3 0-11,3 4-17,3-5-15,-3 5-8,0 0-6,-9 16-2,0 2-8,-1 15-6,-11 17 4,-9 28 5,1 1-1,-6 6-5,2 5 1,-2 5-1,-6 3 0,-1 9-2,-4 5 5,-4 10 3,-5 4 22,0-2-2,0 4 6,-1 7-5,-6 9 7,3 7-4,-2-3-9,1 1-2,2-1-1,0 3-1,-2 0-2,2-3-23,-3-7-1,8-3-2,-2 0 1,7-10-2,2-7-3,9-10 0,3-9-7,0-13-1,8-2-5,9-31-2,-6 22 5,9-21-12,0-7 3,0 0-17,1-18-21,3 3-10,3-10-23,-3-1-21,6-11-29,-3-4-25,4-4-41,-1-5-63,4 0-166,-7-17-442,4-6 196</inkml:trace>
  <inkml:trace contextRef="#ctx0" brushRef="#br0" timeOffset="164653.8786">18564 11657 118,'0'0'144,"0"0"-10,0 0-9,0 0-13,-5-2-5,5 2-8,0 0-11,0 0-10,0 0-11,0 0-1,0 0 3,0 0-6,0 0-1,0 0-10,0 0 2,0 0-2,0 0 6,0 0-10,0 0-3,0 0 6,0 0-6,12-4-7,-4 0 11,7 0-7,8 0 3,1-2 0,7-2 2,10 4-1,3 1-2,2-7-3,0 6-1,22-2-3,-20-2 5,28 4-8,-4 2 10,4-6-4,2 4 1,1 5-10,-2-2 2,3 2-6,2 2 6,-3 0-8,-6 3 0,3-2-7,4 1-1,-2-1 4,-2 4-4,-3 1-1,-4-1 0,3-5-6,-1 8 0,-4-4 1,5 2 2,-2-1 0,5 1-4,0-3 2,-2 7-6,-1-6 1,-2 0 4,2-2 2,1 0 5,-1 4-6,-1-4 3,3 2 9,-5-1-4,-19-2-4,20 3 6,-2-3-3,-21-3-3,0 4 4,2 2-2,-1-1-3,0 0-2,1 1 2,-1-2-1,0-1 1,21 4-4,-25-4 5,2 0-3,-1-2 6,3 2-10,0-1 5,3-2 0,-2 3-1,-2-1 0,24-3-2,-25 4-2,0-6 3,-1 8-1,3-5-1,-1 0-1,-1 3 0,-4-1 1,1-1 2,-1-2-5,-3-1 3,2 5-1,1-3-2,1-1 2,0 0-16,-2 0 2,4 2 6,3-1-6,-3 2-2,5-3 0,-3 0 4,1 0 0,1 0 4,-1 2-4,21-7 0,-22 8 5,-1-1-9,2-4 8,0 4-1,0-2-6,-1 0 7,3 2 1,-2-1-5,-1 0 7,0-1-6,4 0-1,-6-2 8,5 0-3,-4 2 1,-2-2 0,-1-1 0,-5-1 27,3 3 2,-11-1-8,-2 0-2,10 2 0,-13-3-7,-1 3 8,3-3-7,-6 3-4,-21 0 7,34-3-2,-20 3-6,-14 0 11,0 0 3,21-3-8,-21 3 0,0 0-1,0 0 0,0 0-3,25 2-3,-25-2 0,0 0-10,0 0 4,0 0 2,0 0 3,0 0-5,0 0 8,23 1-10,-23-1-1,0 0 0,0 0 0,0 0 1,0 0-4,0 0 8,0 0-2,0 0-3,0 0-2,0 0 1,0 0 3,0 0 13,0 0-8,0 0 0,0 0 10,0 0 11,0 0 1,0 0 13,0 0-4,0 0 0,0 0 7,0 0 8,0 0-3,0 0 11,0 0 3,0 0 4,0 0 4,0 0 7,0 0-6,0 0-2,0 0-7,0 0-4,0 0-19,0 0 1,0 0-1,0 0-6,0 0-6,0 0-5,0 0-7,0 0 2,0 0-6,0 0 10,0 0-14,0 0 4,0 0-1,0 0-4,0 0-5,0 0 6,0 0-7,0 0 6,0 0-4,0 0 7,0 0-4,0 0-3,0 0 1,0 0-1,0 0 4,0 0-3,0 0-1,0 0-1,0 0 0,0 0-1,0 0 1,0 0 0,0 0-1,0 0-9,0 0 12,0 0-5,0 0 5,0 0-6,0 0 5,0 0 2,0 0-5,0 0-2,0 0 5,0 0 6,0 0-2,0 0-7,0 0-8,0 0 10,0 0-7,0 0 3,0 0 1,0 0 3,0 0 2,0 0-4,0 0 4,0 0-4,0 0-2,0 0-5,0 0 5,0 0 9,0 0-12,0 0-15,0 0 21,0 0-4,0 0 1,0 0-2,0 0 0,0 0 0,0 0 3,0 0-2,0 0-5,0 0 6,0 0 4,0 0-9,0 0-2,0 0-2,0 0 8,13 6-19,-13-6 15,0 0-1,0 0-6,0 0 9,-2 26-9,2-26 13,0 24 5,0-8 1,-1 0-9,-2 2 5,3 1-1,-2 0-6,1 8 1,1-9 10,-4 9-6,4-2 0,-3 5-9,-1-4 4,1 3 3,-4 0 12,4 2-1,-2 1-10,3 4 4,-5-2-3,-1 0 0,0 14 5,2-14-3,-4 12-1,3 0-7,0-13 7,-2 13 0,2-11 0,0-2 2,-1 2-5,1-1-1,-1 1-5,2-1 8,-4 10 1,3-12-2,-2 3-2,-1 12 5,1-3 2,0 2-19,-1-1 11,3 1 14,-4 1-2,0 0-10,1 4 9,-3-7 5,2 5-3,0-4-9,-1 4 1,4-16 1,-9 16 3,4-1-4,-1-1 4,3-1-1,1 3-4,0-5 13,-2 2-5,-1 0 3,3-2 0,-4-1 0,4 2 6,-3 0-5,5-11 1,-3 15 0,-2-2 3,3-13-6,0 12-8,-1 0 11,3-14-9,-4 16 12,-3-1-7,1 4-1,1-4 9,-1 2 0,0-2-8,-1-3 3,3 2 1,-5-1-9,3-2 4,-1 1-1,3-10-3,1-1 3,-2 1 0,2-4-2,-3 3 7,1-4-4,2 5 0,0-8 0,1 3-1,-3-3 2,2 1 0,-3 2 4,4 1-4,-4-2 0,3 0 7,2-2-17,-3 3 10,0-4-9,0 1 5,-2-1 1,2-2 4,0 7-3,-1-5 2,-4-2-2,6 2-1,-2 0 1,-1 0 0,0-1 9,0 1-13,1-2 4,1 0-6,-1 2 3,6-10-5,0 2 3,0 0 0,-2 0-1,5-2 1,-5-1-2,1-1-2,1-4 3,3 1 3,-2 0 3,6-2-2,-4 2-1,1-4-6,-1 1 5,4-2 4,-3 0-13,2-1 12,-1 1-1,2 0-2,-3 0-9,2-3 9,1 3-3,-3-3-9,-1 4 5,1-2 6,3 1 4,-3 0-8,1 0 2,-3 0 5,3 2-4,-3-2-4,1 2 4,0-1 3,0-1-2,-1 0-3,2 3-1,-2-1-2,2-5 2,-4 5-7,4-2 0,-2 0-4,0-1-4,-2 0 6,0 3-3,-4 1 8,-2 1-1,1 1-16,-4-3 19,-1 5-2,-4 3-2,0-5-3,0 1 0,-2-1-3,1 0 7,-6 1 0,2 0 4,-2 3 5,0-2-8,1 1-2,-11 2-2,0-4 10,10-4-13,-13 0 11,13 3-4,0-5 2,-12 1 2,12-2 6,-10 1-3,0-2-3,-1 2 1,-1-8 2,9 6 4,-12-6 0,3 1-6,-3 4-6,2-5 8,-3 3-2,-1 0 6,4 0-6,2 0-4,9 0 5,-11 1-4,-2 1 4,0-5 1,0 3 4,-1 3-1,3 0-15,-7-3 16,5 1-9,0-2 14,-4-2-4,1 0-5,-3 1 7,1 2-3,0-1 2,0 1-5,-1 1 0,3-4 5,-1 1-4,2-5 1,-2 5 0,2-1-2,2 3-5,2 0 4,-3 0-3,1 2 2,0-2 3,-2-2-15,4 2 11,-6 4 5,4-4-10,-2-2 14,-1 0 0,-1-3-2,2-4 1,0 6-9,-3-1 4,3-4 6,-3 3-3,3 1-4,-3-9-1,-18 1 9,24 1-5,-5 3 4,4-5-2,-1 4 1,3 1 7,0-4-6,2 2 3,1 2-4,-3 0-6,13 5 4,-2-2 2,1-2-1,-11 2 1,1 1-3,12 1-3,-11-6 6,-3 7-10,12-4 11,-2 6 1,-6-8-7,6 4 10,4-1-19,-13-3 12,0 2 4,13 3-7,-11-2 3,0-4 6,9 6 0,-1-1-2,-8 0-5,7 0 1,4 0-7,-4-1 13,-5-3-4,-4 3 2,9 1-3,-11-1 0,4 1 0,8 1 2,-12-2-1,1 2-2,-2 3 2,3-6-1,-1-2 0,13 4-1,-14-5 4,3 5 2,-1-4 1,13 2-3,-12-2-5,12 3 5,-1 2 1,-10-6-3,8 4 6,6-2-2,-1-1-7,-2 3 7,-1-2-6,3 0 4,-2 3-2,-1-1-2,-2-2 0,2-1 1,-10-1 3,10 4-1,-2 0-3,-1-5 1,-5 4 2,7 0 4,1-1-3,0-1 4,1-2 1,-1 3 7,6 0-3,-5 1-1,0 0 0,3-1-5,0 0-9,0 4 10,0-1-3,0-2-4,0-1 6,2 3-1,-2-1-3,0 2-1,-1-4-5,-1 6 2,1-3 0,-2 2 6,2-1-4,2 2 3,-1-3 5,2 0-1,1 4 4,5-3-1,1 0-3,1 1-1,0 2-1,-2 0 2,3 0-3,-1 0-3,1-2 1,3 2 1,-2-2 0,-3 2 1,1-1-10,1-1 5,0 1-1,-2 0-1,2 2 0,-3 0 0,1-1-1,-2-1 4,3 1-9,2 3 6,-4-6-2,3 4 0,0 1-1,4-1-4,-1 1 8,0-1-3,0-1 2,3 0-3,-3 0 16,7 1-11,3-1 1,-11 0-2,11 0 1,-6 1 0,6-1-7,-7 1 1,7-1 1,0 0 3,-7 3-5,7-3 3,0 0 3,0 0-5,-4 0-5,4 0 10,0 0-6,0 0 1,0 0 5,0 0-4,-10 3-8,10-3 12,0 0 1,0 0-2,0 0-2,-5 1-4,5-1-4,0 0 5,0 0 0,0 0 5,-2 5-2,2-5 9,0 0-8,0 0-1,0 0 1,0 0-7,0 0 0,0 0 7,0 0 2,0 0-5,0 0 3,0 0-4,0 0 2,0 0-3,0 0-3,0 0-20,0 0-26,0 0-17,0 0-25,0 0-27,0 0-39,0 0-41,0 0-48,0 0-43,0 0-51,0 0-74,0 0-300,10-13-777,-10 13 343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3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58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17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5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77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49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74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54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88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1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29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0EAFF-D12F-486C-89A6-243AEDE53DB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Simplification of CFGs 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Elimination of </a:t>
            </a:r>
            <a:r>
              <a:rPr lang="en-IN" dirty="0" smtClean="0"/>
              <a:t>Null/Epsilon Production</a:t>
            </a:r>
          </a:p>
          <a:p>
            <a:r>
              <a:rPr lang="en-IN" dirty="0"/>
              <a:t>Elimination of Unit </a:t>
            </a:r>
            <a:r>
              <a:rPr lang="en-IN" dirty="0" smtClean="0"/>
              <a:t>Production</a:t>
            </a:r>
          </a:p>
          <a:p>
            <a:r>
              <a:rPr lang="en-IN" dirty="0"/>
              <a:t>Removal of Useless Productions</a:t>
            </a:r>
          </a:p>
        </p:txBody>
      </p:sp>
    </p:spTree>
    <p:extLst>
      <p:ext uri="{BB962C8B-B14F-4D97-AF65-F5344CB8AC3E}">
        <p14:creationId xmlns:p14="http://schemas.microsoft.com/office/powerpoint/2010/main" val="306419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 2) 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pPr marL="0" indent="0">
              <a:buNone/>
            </a:pPr>
            <a:r>
              <a:rPr lang="en-IN" sz="2400" dirty="0" smtClean="0"/>
              <a:t>To Eliminate A-&gt;</a:t>
            </a:r>
            <a:r>
              <a:rPr lang="el-GR" sz="2400" dirty="0" smtClean="0"/>
              <a:t> ε</a:t>
            </a:r>
            <a:r>
              <a:rPr lang="en-IN" sz="2400" dirty="0" smtClean="0"/>
              <a:t> ,</a:t>
            </a:r>
          </a:p>
          <a:p>
            <a:pPr marL="0" indent="0">
              <a:buNone/>
            </a:pPr>
            <a:r>
              <a:rPr lang="en-IN" sz="2400" dirty="0" smtClean="0"/>
              <a:t>Non-</a:t>
            </a:r>
            <a:r>
              <a:rPr lang="el-GR" sz="2400" dirty="0" smtClean="0"/>
              <a:t> ε</a:t>
            </a:r>
            <a:r>
              <a:rPr lang="en-IN" sz="2400" dirty="0" smtClean="0"/>
              <a:t> productions to be added </a:t>
            </a:r>
          </a:p>
          <a:p>
            <a:pPr marL="0" indent="0">
              <a:buNone/>
            </a:pPr>
            <a:r>
              <a:rPr lang="en-IN" sz="2400" dirty="0" smtClean="0"/>
              <a:t>List of Productions containing A on RHS:-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Replace each occurrence of A by </a:t>
            </a:r>
            <a:r>
              <a:rPr lang="el-GR" sz="2400" dirty="0" smtClean="0"/>
              <a:t>ε</a:t>
            </a:r>
            <a:r>
              <a:rPr lang="en-IN" sz="2400" dirty="0" smtClean="0"/>
              <a:t> in each of these productions to obtain the non</a:t>
            </a:r>
            <a:r>
              <a:rPr lang="el-GR" sz="2400" dirty="0" smtClean="0"/>
              <a:t> ε</a:t>
            </a:r>
            <a:r>
              <a:rPr lang="en-IN" sz="2400" dirty="0" smtClean="0"/>
              <a:t> productions</a:t>
            </a:r>
          </a:p>
          <a:p>
            <a:pPr marL="0" indent="0">
              <a:buNone/>
            </a:pPr>
            <a:r>
              <a:rPr lang="en-IN" sz="2400" dirty="0" smtClean="0"/>
              <a:t>S-&gt;BAC|ABC|BC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Add these productions to the grammar and eliminate A-&gt;</a:t>
            </a:r>
            <a:r>
              <a:rPr lang="el-GR" sz="2400" dirty="0" smtClean="0"/>
              <a:t> ε</a:t>
            </a:r>
            <a:r>
              <a:rPr lang="en-IN" sz="2400" dirty="0" smtClean="0"/>
              <a:t> from the grammar to </a:t>
            </a:r>
          </a:p>
          <a:p>
            <a:pPr marL="0" indent="0">
              <a:buNone/>
            </a:pPr>
            <a:r>
              <a:rPr lang="en-IN" sz="2400" dirty="0" smtClean="0"/>
              <a:t>S-&gt;ABAC|BAC|ABC|BC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8650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63367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 2) </a:t>
            </a:r>
          </a:p>
          <a:p>
            <a:pPr marL="0" indent="0">
              <a:buNone/>
            </a:pPr>
            <a:r>
              <a:rPr lang="en-IN" sz="2400" dirty="0" smtClean="0"/>
              <a:t>S-&gt;ABAC|BAC|ABC|BC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r>
              <a:rPr lang="en-IN" sz="2400" dirty="0" smtClean="0"/>
              <a:t>To Eliminate B-&gt;</a:t>
            </a:r>
            <a:r>
              <a:rPr lang="el-GR" sz="2400" dirty="0" smtClean="0"/>
              <a:t> ε</a:t>
            </a:r>
            <a:r>
              <a:rPr lang="en-IN" sz="2400" dirty="0" smtClean="0"/>
              <a:t> ,</a:t>
            </a:r>
          </a:p>
          <a:p>
            <a:r>
              <a:rPr lang="en-IN" sz="2400" dirty="0" smtClean="0"/>
              <a:t>Non-</a:t>
            </a:r>
            <a:r>
              <a:rPr lang="el-GR" sz="2400" dirty="0" smtClean="0"/>
              <a:t> ε</a:t>
            </a:r>
            <a:r>
              <a:rPr lang="en-IN" sz="2400" dirty="0" smtClean="0"/>
              <a:t> productions to be added </a:t>
            </a:r>
          </a:p>
          <a:p>
            <a:r>
              <a:rPr lang="en-IN" sz="2400" dirty="0" smtClean="0"/>
              <a:t>List of Productions containing B on RHS:-</a:t>
            </a:r>
          </a:p>
          <a:p>
            <a:r>
              <a:rPr lang="en-IN" sz="2400" dirty="0" smtClean="0"/>
              <a:t>S-&gt;ABAC|BAC|ABC|BC</a:t>
            </a:r>
          </a:p>
          <a:p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Replace each occurrence of B by </a:t>
            </a:r>
            <a:r>
              <a:rPr lang="el-GR" sz="2400" dirty="0" smtClean="0"/>
              <a:t>ε</a:t>
            </a:r>
            <a:r>
              <a:rPr lang="en-IN" sz="2400" dirty="0" smtClean="0"/>
              <a:t> in each of these productions to obtain the non</a:t>
            </a:r>
            <a:r>
              <a:rPr lang="el-GR" sz="2400" dirty="0" smtClean="0"/>
              <a:t> ε</a:t>
            </a:r>
            <a:r>
              <a:rPr lang="en-IN" sz="2400" dirty="0" smtClean="0"/>
              <a:t> productions</a:t>
            </a:r>
          </a:p>
          <a:p>
            <a:r>
              <a:rPr lang="en-IN" sz="2400" dirty="0" smtClean="0"/>
              <a:t>S-&gt;AAC|AC|C</a:t>
            </a:r>
          </a:p>
          <a:p>
            <a:r>
              <a:rPr lang="en-IN" sz="2400" dirty="0" smtClean="0"/>
              <a:t>B-&gt;b</a:t>
            </a:r>
          </a:p>
          <a:p>
            <a:r>
              <a:rPr lang="en-IN" sz="2400" dirty="0" smtClean="0"/>
              <a:t>Add these productions to the grammar and eliminate B-&gt;</a:t>
            </a:r>
            <a:r>
              <a:rPr lang="el-GR" sz="2400" dirty="0" smtClean="0"/>
              <a:t> ε</a:t>
            </a:r>
            <a:r>
              <a:rPr lang="en-IN" sz="2400" dirty="0" smtClean="0"/>
              <a:t> from the grammar to </a:t>
            </a:r>
          </a:p>
          <a:p>
            <a:r>
              <a:rPr lang="en-IN" sz="2400" b="1" dirty="0" smtClean="0">
                <a:solidFill>
                  <a:srgbClr val="0070C0"/>
                </a:solidFill>
              </a:rPr>
              <a:t>S-&gt;ABAC|BAC|ABC|BC|AAC|AC|C</a:t>
            </a:r>
          </a:p>
          <a:p>
            <a:r>
              <a:rPr lang="en-IN" sz="2400" b="1" dirty="0" smtClean="0">
                <a:solidFill>
                  <a:srgbClr val="0070C0"/>
                </a:solidFill>
              </a:rPr>
              <a:t>A-&gt;</a:t>
            </a:r>
            <a:r>
              <a:rPr lang="en-IN" sz="2400" b="1" dirty="0" err="1" smtClean="0">
                <a:solidFill>
                  <a:srgbClr val="0070C0"/>
                </a:solidFill>
              </a:rPr>
              <a:t>aA|a</a:t>
            </a:r>
            <a:endParaRPr lang="en-IN" sz="2400" b="1" dirty="0" smtClean="0">
              <a:solidFill>
                <a:srgbClr val="0070C0"/>
              </a:solidFill>
            </a:endParaRPr>
          </a:p>
          <a:p>
            <a:r>
              <a:rPr lang="en-IN" sz="2400" b="1" dirty="0" smtClean="0">
                <a:solidFill>
                  <a:srgbClr val="0070C0"/>
                </a:solidFill>
              </a:rPr>
              <a:t>B-&gt;</a:t>
            </a:r>
            <a:r>
              <a:rPr lang="en-IN" sz="2400" b="1" dirty="0" err="1" smtClean="0">
                <a:solidFill>
                  <a:srgbClr val="0070C0"/>
                </a:solidFill>
              </a:rPr>
              <a:t>bB|</a:t>
            </a:r>
            <a:r>
              <a:rPr lang="en-IN" sz="2400" b="1" dirty="0" err="1">
                <a:solidFill>
                  <a:srgbClr val="0070C0"/>
                </a:solidFill>
              </a:rPr>
              <a:t>b</a:t>
            </a:r>
            <a:endParaRPr lang="en-IN" sz="2400" b="1" dirty="0" smtClean="0">
              <a:solidFill>
                <a:srgbClr val="0070C0"/>
              </a:solidFill>
            </a:endParaRPr>
          </a:p>
          <a:p>
            <a:r>
              <a:rPr lang="en-IN" sz="2400" b="1" dirty="0" smtClean="0">
                <a:solidFill>
                  <a:srgbClr val="0070C0"/>
                </a:solidFill>
              </a:rPr>
              <a:t>C-&gt;c</a:t>
            </a:r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7572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EXERCISE) Consider the following grammar</a:t>
            </a:r>
          </a:p>
          <a:p>
            <a:pPr marL="0" indent="0">
              <a:buNone/>
            </a:pPr>
            <a:r>
              <a:rPr lang="en-IN" sz="2400" dirty="0"/>
              <a:t>S -&gt; </a:t>
            </a:r>
            <a:r>
              <a:rPr lang="en-IN" sz="2400" dirty="0" err="1"/>
              <a:t>ABCd</a:t>
            </a:r>
            <a:r>
              <a:rPr lang="en-IN" sz="2400" dirty="0"/>
              <a:t> </a:t>
            </a:r>
          </a:p>
          <a:p>
            <a:pPr marL="0" indent="0">
              <a:buNone/>
            </a:pPr>
            <a:r>
              <a:rPr lang="en-IN" sz="2400" dirty="0" smtClean="0"/>
              <a:t>A </a:t>
            </a:r>
            <a:r>
              <a:rPr lang="en-IN" sz="2400" dirty="0"/>
              <a:t>-&gt; BC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 </a:t>
            </a:r>
            <a:r>
              <a:rPr lang="en-IN" sz="2400" dirty="0"/>
              <a:t>-&gt; </a:t>
            </a:r>
            <a:r>
              <a:rPr lang="en-IN" sz="2400" dirty="0" err="1"/>
              <a:t>bB</a:t>
            </a:r>
            <a:r>
              <a:rPr lang="en-IN" sz="2400" dirty="0"/>
              <a:t> | </a:t>
            </a:r>
            <a:r>
              <a:rPr lang="el-GR" sz="2400" dirty="0"/>
              <a:t>λ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 </a:t>
            </a:r>
            <a:r>
              <a:rPr lang="en-IN" sz="2400" dirty="0"/>
              <a:t>-&gt; </a:t>
            </a:r>
            <a:r>
              <a:rPr lang="en-IN" sz="2400" dirty="0" err="1"/>
              <a:t>cC</a:t>
            </a:r>
            <a:r>
              <a:rPr lang="en-IN" sz="2400" dirty="0"/>
              <a:t> | </a:t>
            </a:r>
            <a:r>
              <a:rPr lang="el-GR" sz="2400" dirty="0"/>
              <a:t>λ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419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A production of the form  A-&gt;B where both A and B are the non-terminals is called unit production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Unit production increases the cost of derivations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6960" y="2329200"/>
              <a:ext cx="1244160" cy="1067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840" y="2319480"/>
                <a:ext cx="1260720" cy="10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8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Algorithm :-</a:t>
            </a:r>
          </a:p>
          <a:p>
            <a:pPr marL="0" indent="0">
              <a:buNone/>
            </a:pPr>
            <a:r>
              <a:rPr lang="en-IN" sz="2400" dirty="0" smtClean="0"/>
              <a:t>while(there exists a unit production A-&gt;B in the grammar?) do</a:t>
            </a:r>
          </a:p>
          <a:p>
            <a:pPr marL="0" indent="0">
              <a:buNone/>
            </a:pPr>
            <a:r>
              <a:rPr lang="en-IN" sz="2400" dirty="0" smtClean="0"/>
              <a:t>{</a:t>
            </a:r>
          </a:p>
          <a:p>
            <a:pPr marL="400050" lvl="1" indent="0">
              <a:buNone/>
            </a:pPr>
            <a:r>
              <a:rPr lang="en-IN" sz="2400" dirty="0" smtClean="0"/>
              <a:t>select a unit production A-&gt;B, such that there exists non-unit production</a:t>
            </a:r>
          </a:p>
          <a:p>
            <a:pPr marL="400050" lvl="1" indent="0">
              <a:buNone/>
            </a:pPr>
            <a:r>
              <a:rPr lang="en-IN" sz="2400" dirty="0" smtClean="0"/>
              <a:t>B-&gt;</a:t>
            </a:r>
            <a:r>
              <a:rPr lang="el-GR" sz="2400" dirty="0" smtClean="0"/>
              <a:t>α</a:t>
            </a:r>
            <a:endParaRPr lang="en-IN" sz="2400" dirty="0" smtClean="0"/>
          </a:p>
          <a:p>
            <a:pPr marL="400050" lvl="1" indent="0">
              <a:buNone/>
            </a:pPr>
            <a:r>
              <a:rPr lang="en-IN" sz="2400" dirty="0" smtClean="0"/>
              <a:t>for (every non-unit production B-&gt;</a:t>
            </a:r>
            <a:r>
              <a:rPr lang="el-GR" sz="2400" dirty="0" smtClean="0"/>
              <a:t> α</a:t>
            </a:r>
            <a:r>
              <a:rPr lang="en-IN" sz="2400" dirty="0" smtClean="0"/>
              <a:t>) do </a:t>
            </a:r>
          </a:p>
          <a:p>
            <a:pPr marL="400050" lvl="1" indent="0">
              <a:buNone/>
            </a:pPr>
            <a:r>
              <a:rPr lang="en-IN" sz="2400" dirty="0" smtClean="0"/>
              <a:t>	add production A-&gt;</a:t>
            </a:r>
            <a:r>
              <a:rPr lang="el-GR" sz="2400" dirty="0" smtClean="0"/>
              <a:t> α</a:t>
            </a:r>
            <a:r>
              <a:rPr lang="en-IN" sz="2400" dirty="0" smtClean="0"/>
              <a:t> to the grammar</a:t>
            </a:r>
          </a:p>
          <a:p>
            <a:pPr marL="400050" lvl="1" indent="0">
              <a:buNone/>
            </a:pPr>
            <a:r>
              <a:rPr lang="en-IN" sz="2400" dirty="0" smtClean="0"/>
              <a:t>eliminate A-&gt;B from the grammar</a:t>
            </a:r>
          </a:p>
          <a:p>
            <a:pPr marL="0" indent="0">
              <a:buNone/>
            </a:pPr>
            <a:r>
              <a:rPr lang="en-IN" sz="2400" dirty="0"/>
              <a:t>}</a:t>
            </a:r>
            <a:endParaRPr lang="en-IN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94880" y="2222640"/>
              <a:ext cx="7352280" cy="96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60" y="2219040"/>
                <a:ext cx="7364880" cy="9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1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4" y="299789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grammar, Remove Unit Production: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280" y="660600"/>
              <a:ext cx="9012960" cy="619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" y="650160"/>
                <a:ext cx="9031680" cy="62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6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4" y="299789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7531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Eliminate all the unit productions from the grammar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B-&gt;C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C-&gt;D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D-&gt;E</a:t>
            </a:r>
          </a:p>
          <a:p>
            <a:pPr marL="0" indent="0">
              <a:buNone/>
            </a:pPr>
            <a:endParaRPr lang="en-I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2036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B-&gt;C</a:t>
            </a:r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r>
              <a:rPr lang="en-IN" sz="2400" dirty="0" smtClean="0"/>
              <a:t>For B-&gt;C, since there exists no non-unit C production in the grammar</a:t>
            </a:r>
            <a:endParaRPr lang="en-IN" sz="2400" dirty="0"/>
          </a:p>
          <a:p>
            <a:r>
              <a:rPr lang="en-IN" sz="2400" dirty="0" smtClean="0"/>
              <a:t>For C-&gt;D, since there exists no non-unit D production in the grammar</a:t>
            </a:r>
          </a:p>
          <a:p>
            <a:r>
              <a:rPr lang="en-IN" sz="2400" dirty="0" smtClean="0"/>
              <a:t>For D-&gt;E, there exists a non-unit production for E, E-&gt;a, thus </a:t>
            </a:r>
          </a:p>
          <a:p>
            <a:r>
              <a:rPr lang="en-IN" sz="2400" dirty="0" smtClean="0"/>
              <a:t>Add production D-&gt;a to the grammar </a:t>
            </a:r>
          </a:p>
          <a:p>
            <a:r>
              <a:rPr lang="en-IN" sz="2400" dirty="0" smtClean="0"/>
              <a:t>Eliminate D-&gt;E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4489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B-&gt;C</a:t>
            </a:r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r>
              <a:rPr lang="en-IN" sz="2400" dirty="0" smtClean="0"/>
              <a:t>Check For B-&gt;C, since there exists no non-unit C production in the grammar</a:t>
            </a:r>
            <a:endParaRPr lang="en-IN" sz="2400" dirty="0"/>
          </a:p>
          <a:p>
            <a:r>
              <a:rPr lang="en-IN" sz="2400" dirty="0" smtClean="0"/>
              <a:t>Check For C-&gt;D, since there exists a non-unit  production in the grammar for D,D-&gt;a, </a:t>
            </a:r>
            <a:r>
              <a:rPr lang="en-IN" sz="2400" b="1" u="sng" dirty="0" smtClean="0"/>
              <a:t>thus add production C-&gt;a</a:t>
            </a:r>
          </a:p>
          <a:p>
            <a:r>
              <a:rPr lang="en-IN" sz="2400" b="1" u="sng" dirty="0" smtClean="0"/>
              <a:t>Eliminate C-&gt;D</a:t>
            </a:r>
          </a:p>
          <a:p>
            <a:endParaRPr lang="en-IN" sz="2400" dirty="0" smtClean="0"/>
          </a:p>
          <a:p>
            <a:r>
              <a:rPr lang="en-IN" sz="2400" dirty="0" smtClean="0"/>
              <a:t>Again Check For C-&gt;D, since there exists a non-unit  production in the grammar for C, C-&gt;a, </a:t>
            </a:r>
            <a:r>
              <a:rPr lang="en-IN" sz="2400" b="1" u="sng" dirty="0" smtClean="0"/>
              <a:t>thus add production C-&gt;a</a:t>
            </a:r>
          </a:p>
          <a:p>
            <a:r>
              <a:rPr lang="en-IN" sz="2400" b="1" u="sng" dirty="0" smtClean="0"/>
              <a:t>Eliminate B-&gt;C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3938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/>
              <a:t>Simplification of </a:t>
            </a:r>
            <a:r>
              <a:rPr lang="en-IN" sz="3200" b="1" dirty="0" smtClean="0"/>
              <a:t>CFG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395536" y="1261502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Various </a:t>
            </a:r>
            <a:r>
              <a:rPr lang="en-IN" sz="2400" dirty="0"/>
              <a:t>languages can efficiently be represented by a context-free grammar.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All </a:t>
            </a:r>
            <a:r>
              <a:rPr lang="en-IN" sz="2400" dirty="0"/>
              <a:t>the grammar are not always optimized that means the grammar may consist of some extra symbols(non-terminal). </a:t>
            </a:r>
            <a:endParaRPr lang="en-IN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770160" y="1674720"/>
              <a:ext cx="525240" cy="16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6560" y="1669680"/>
                <a:ext cx="533880" cy="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3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The final grammar without Null Production:-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/>
              <a:t>a</a:t>
            </a:r>
            <a:r>
              <a:rPr lang="en-IN" sz="2400" dirty="0" err="1" smtClean="0"/>
              <a:t>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C-&gt;a</a:t>
            </a:r>
          </a:p>
          <a:p>
            <a:pPr marL="0" indent="0">
              <a:buNone/>
            </a:pPr>
            <a:r>
              <a:rPr lang="en-IN" sz="2400" dirty="0" smtClean="0"/>
              <a:t>D-&gt;a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90338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The final grammar </a:t>
            </a:r>
            <a:r>
              <a:rPr lang="en-IN" sz="2400" smtClean="0"/>
              <a:t>without Unit </a:t>
            </a:r>
            <a:r>
              <a:rPr lang="en-IN" sz="2400" dirty="0" smtClean="0"/>
              <a:t>Production:-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/>
              <a:t>a</a:t>
            </a:r>
            <a:r>
              <a:rPr lang="en-IN" sz="2400" dirty="0" err="1" smtClean="0"/>
              <a:t>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C-&gt;a</a:t>
            </a:r>
          </a:p>
          <a:p>
            <a:pPr marL="0" indent="0">
              <a:buNone/>
            </a:pPr>
            <a:r>
              <a:rPr lang="en-IN" sz="2400" dirty="0" smtClean="0"/>
              <a:t>D-&gt;a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Symbols C,D,E become useless as a result of elimination of unit productions, because they will not be used in the derivation of any w in L(G)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Eliminate C,D,E to obtain the grammar:-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a|b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5661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319481" y="404664"/>
            <a:ext cx="846923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Exercise-Given </a:t>
            </a:r>
            <a:r>
              <a:rPr lang="en-IN" sz="2400" dirty="0"/>
              <a:t>the grammar, Remove Unit Production:</a:t>
            </a:r>
          </a:p>
          <a:p>
            <a:r>
              <a:rPr lang="en-IN" sz="2400" dirty="0" smtClean="0"/>
              <a:t>S</a:t>
            </a:r>
            <a:r>
              <a:rPr lang="en-IN" sz="2400" dirty="0"/>
              <a:t> → 0A | 1B | C  </a:t>
            </a:r>
          </a:p>
          <a:p>
            <a:r>
              <a:rPr lang="en-IN" sz="2400" dirty="0"/>
              <a:t>A → 0S | 00  </a:t>
            </a:r>
          </a:p>
          <a:p>
            <a:r>
              <a:rPr lang="en-IN" sz="2400" dirty="0"/>
              <a:t>B → 1 | A  </a:t>
            </a:r>
          </a:p>
          <a:p>
            <a:r>
              <a:rPr lang="en-IN" sz="2400" dirty="0"/>
              <a:t>C → 01  </a:t>
            </a:r>
            <a:endParaRPr lang="en-IN" sz="2400" dirty="0" smtClean="0"/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0200" y="1075680"/>
              <a:ext cx="8769960" cy="479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240" y="1066320"/>
                <a:ext cx="8782920" cy="48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179512" y="692696"/>
            <a:ext cx="403649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Exercise-Given </a:t>
            </a:r>
            <a:r>
              <a:rPr lang="en-IN" sz="2400" dirty="0"/>
              <a:t>the grammar, Remove Unit Production:</a:t>
            </a:r>
          </a:p>
          <a:p>
            <a:r>
              <a:rPr lang="en-IN" sz="2400" dirty="0" smtClean="0"/>
              <a:t>S</a:t>
            </a:r>
            <a:r>
              <a:rPr lang="en-IN" sz="2400" dirty="0"/>
              <a:t> → 0A | 1B | C  </a:t>
            </a:r>
          </a:p>
          <a:p>
            <a:r>
              <a:rPr lang="en-IN" sz="2400" dirty="0"/>
              <a:t>A → 0S | 00  </a:t>
            </a:r>
          </a:p>
          <a:p>
            <a:r>
              <a:rPr lang="en-IN" sz="2400" dirty="0"/>
              <a:t>B → 1 | A  </a:t>
            </a:r>
          </a:p>
          <a:p>
            <a:r>
              <a:rPr lang="en-IN" sz="2400" dirty="0"/>
              <a:t>C → 01  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Unit Productions:-</a:t>
            </a:r>
          </a:p>
          <a:p>
            <a:r>
              <a:rPr lang="en-IN" sz="2400" dirty="0" smtClean="0"/>
              <a:t>S-&gt;C</a:t>
            </a:r>
          </a:p>
          <a:p>
            <a:r>
              <a:rPr lang="en-IN" sz="2400" dirty="0" smtClean="0"/>
              <a:t>B-&gt;A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554098" y="557064"/>
            <a:ext cx="43870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sz="2400" dirty="0" smtClean="0"/>
              <a:t>Lets remove B-&gt;A</a:t>
            </a:r>
          </a:p>
          <a:p>
            <a:r>
              <a:rPr lang="en-IN" sz="2400" dirty="0" smtClean="0"/>
              <a:t>B-&gt;1|0S|00</a:t>
            </a:r>
          </a:p>
          <a:p>
            <a:endParaRPr lang="en-IN" sz="2400" dirty="0" smtClean="0"/>
          </a:p>
          <a:p>
            <a:r>
              <a:rPr lang="en-IN" sz="2400" dirty="0" smtClean="0"/>
              <a:t>Lets remove S-&gt;C</a:t>
            </a:r>
          </a:p>
          <a:p>
            <a:r>
              <a:rPr lang="en-IN" sz="2400" dirty="0" smtClean="0"/>
              <a:t>S-&gt;01</a:t>
            </a:r>
          </a:p>
          <a:p>
            <a:endParaRPr lang="en-IN" sz="2400" dirty="0" smtClean="0"/>
          </a:p>
          <a:p>
            <a:r>
              <a:rPr lang="en-IN" sz="2400" dirty="0" smtClean="0"/>
              <a:t>Thus, Grammar free of Unit production</a:t>
            </a:r>
          </a:p>
          <a:p>
            <a:r>
              <a:rPr lang="en-IN" sz="2400" dirty="0" smtClean="0"/>
              <a:t>S-&gt;0A|1B|01</a:t>
            </a:r>
          </a:p>
          <a:p>
            <a:r>
              <a:rPr lang="en-IN" sz="2400" dirty="0" smtClean="0"/>
              <a:t>A-&gt;0S|00</a:t>
            </a:r>
          </a:p>
          <a:p>
            <a:r>
              <a:rPr lang="en-IN" sz="2400" dirty="0" smtClean="0"/>
              <a:t>B-&gt;1|0S|00</a:t>
            </a:r>
          </a:p>
          <a:p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50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4) Given the grammar: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-&gt;0|A</a:t>
            </a:r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-&gt;AB</a:t>
            </a:r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8720" y="704160"/>
              <a:ext cx="8704800" cy="585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680" y="697320"/>
                <a:ext cx="8716680" cy="58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9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4) Given the grammar: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-&gt;0|A</a:t>
            </a:r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-&gt;AB</a:t>
            </a:r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-&gt;1</a:t>
            </a:r>
          </a:p>
          <a:p>
            <a:r>
              <a:rPr lang="en-IN" sz="2400" dirty="0" smtClean="0"/>
              <a:t>Since S-&gt;0 and B-&gt;1 are the productions of the form A-&gt;w, where w is in T*, </a:t>
            </a:r>
          </a:p>
          <a:p>
            <a:r>
              <a:rPr lang="en-IN" sz="2400" dirty="0" smtClean="0"/>
              <a:t>Non terminal S and B are capable of deriving to w in T*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98130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4)S-&gt;0|A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A-&gt;AB</a:t>
            </a:r>
          </a:p>
          <a:p>
            <a:pPr marL="0" indent="0">
              <a:buNone/>
            </a:pPr>
            <a:r>
              <a:rPr lang="en-IN" sz="2400" dirty="0" smtClean="0"/>
              <a:t>        B-&gt;1</a:t>
            </a:r>
          </a:p>
          <a:p>
            <a:r>
              <a:rPr lang="en-IN" sz="2400" dirty="0" smtClean="0"/>
              <a:t>Production A-&gt;AB, the RHS contains non-terminals A and B, even though B is known to be capable of deriving to w in T*, Non-terminal A is not deriving to w in T*.</a:t>
            </a:r>
          </a:p>
          <a:p>
            <a:r>
              <a:rPr lang="en-IN" sz="2400" dirty="0" smtClean="0"/>
              <a:t>Eliminate the productions containing A,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S-&gt;0</a:t>
            </a:r>
          </a:p>
          <a:p>
            <a:pPr marL="0" indent="0">
              <a:buNone/>
            </a:pPr>
            <a:r>
              <a:rPr lang="en-IN" sz="2400" dirty="0" smtClean="0"/>
              <a:t>B-&gt;1</a:t>
            </a:r>
          </a:p>
          <a:p>
            <a:r>
              <a:rPr lang="en-IN" sz="2400" dirty="0" smtClean="0"/>
              <a:t>S is the start symbol.</a:t>
            </a:r>
          </a:p>
          <a:p>
            <a:r>
              <a:rPr lang="en-IN" sz="2400" dirty="0" smtClean="0"/>
              <a:t>B doesn’t occur on the RHS of S production, it will not be used in the derivation of any w. </a:t>
            </a:r>
          </a:p>
          <a:p>
            <a:r>
              <a:rPr lang="en-IN" sz="2400" dirty="0" smtClean="0"/>
              <a:t>Eliminating Non Terminal B, we get S-&gt;0</a:t>
            </a:r>
          </a:p>
          <a:p>
            <a:r>
              <a:rPr lang="en-IN" sz="2400" dirty="0" smtClean="0"/>
              <a:t>Reduced Grammar Equivalent to the given grammar, containing no useless grammar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8527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Find the reduced grammar that is equivalent to the CFG given below:-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aBC|ad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91810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Find the reduced grammar that is equivalent to the CFG given below:-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aBC|ad</a:t>
            </a:r>
            <a:endParaRPr lang="en-IN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280" y="878760"/>
              <a:ext cx="8980920" cy="5981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0" y="874080"/>
                <a:ext cx="8994960" cy="59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5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Find the reduced grammar that is equivalent to the CFG given below:-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aBC|ad</a:t>
            </a:r>
            <a:endParaRPr lang="en-IN" sz="2400" dirty="0" smtClean="0"/>
          </a:p>
          <a:p>
            <a:r>
              <a:rPr lang="en-IN" sz="2400" dirty="0" smtClean="0"/>
              <a:t>Since C-&gt;ad is the productions of the form A-&gt;w, where w is in T*, </a:t>
            </a:r>
          </a:p>
          <a:p>
            <a:r>
              <a:rPr lang="en-IN" sz="2400" dirty="0" smtClean="0"/>
              <a:t>Non terminal C is capable of deriving to w in T*</a:t>
            </a:r>
          </a:p>
          <a:p>
            <a:r>
              <a:rPr lang="en-IN" sz="2400" dirty="0" smtClean="0"/>
              <a:t>Production S-&gt;</a:t>
            </a:r>
            <a:r>
              <a:rPr lang="en-IN" sz="2400" dirty="0" err="1" smtClean="0"/>
              <a:t>aC</a:t>
            </a:r>
            <a:r>
              <a:rPr lang="en-IN" sz="2400" dirty="0" smtClean="0"/>
              <a:t>, the RHS contains a terminal a and Non terminal C which is capable of deriving w in T*, </a:t>
            </a:r>
          </a:p>
          <a:p>
            <a:r>
              <a:rPr lang="en-IN" sz="2400" dirty="0" smtClean="0"/>
              <a:t>Thus, S is also capable of deriving w in T*</a:t>
            </a:r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9127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/>
              <a:t>Simplification of </a:t>
            </a:r>
            <a:r>
              <a:rPr lang="en-IN" sz="3200" b="1" dirty="0" smtClean="0"/>
              <a:t>CFG</a:t>
            </a:r>
            <a:endParaRPr lang="en-IN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" y="3523660"/>
            <a:ext cx="9114090" cy="333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476672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Having </a:t>
            </a:r>
            <a:r>
              <a:rPr lang="en-IN" sz="2400" dirty="0"/>
              <a:t>extra symbols, unnecessary increase the length of grammar.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Simplification </a:t>
            </a:r>
            <a:r>
              <a:rPr lang="en-IN" sz="2400" dirty="0"/>
              <a:t>of grammar means reduction of grammar by removing useless symbols. </a:t>
            </a:r>
          </a:p>
        </p:txBody>
      </p:sp>
    </p:spTree>
    <p:extLst>
      <p:ext uri="{BB962C8B-B14F-4D97-AF65-F5344CB8AC3E}">
        <p14:creationId xmlns:p14="http://schemas.microsoft.com/office/powerpoint/2010/main" val="56432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9046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   S-&gt;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A-&gt;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B-&gt;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</a:t>
            </a:r>
            <a:r>
              <a:rPr lang="en-IN" sz="2400" dirty="0" err="1" smtClean="0"/>
              <a:t>aBC|ad</a:t>
            </a:r>
            <a:endParaRPr lang="en-IN" sz="2400" dirty="0" smtClean="0"/>
          </a:p>
          <a:p>
            <a:r>
              <a:rPr lang="en-IN" sz="2400" dirty="0" smtClean="0"/>
              <a:t>Production A-&gt;</a:t>
            </a:r>
            <a:r>
              <a:rPr lang="en-IN" sz="2400" dirty="0" err="1" smtClean="0"/>
              <a:t>bSCa</a:t>
            </a:r>
            <a:r>
              <a:rPr lang="en-IN" sz="2400" dirty="0" smtClean="0"/>
              <a:t>, the RHS contains a terminal </a:t>
            </a:r>
            <a:r>
              <a:rPr lang="en-IN" sz="2400" dirty="0" err="1" smtClean="0"/>
              <a:t>b,a</a:t>
            </a:r>
            <a:r>
              <a:rPr lang="en-IN" sz="2400" dirty="0" smtClean="0"/>
              <a:t> and Non terminal S,C capable of deriving w in T*, </a:t>
            </a:r>
          </a:p>
          <a:p>
            <a:r>
              <a:rPr lang="en-IN" sz="2400" dirty="0" smtClean="0"/>
              <a:t>Thus, A is also capable of deriving w in T*</a:t>
            </a:r>
          </a:p>
          <a:p>
            <a:r>
              <a:rPr lang="en-IN" sz="2400" dirty="0" smtClean="0"/>
              <a:t>Production B-&gt;</a:t>
            </a:r>
            <a:r>
              <a:rPr lang="en-IN" sz="2400" dirty="0" err="1" smtClean="0"/>
              <a:t>aSB|bBC</a:t>
            </a:r>
            <a:r>
              <a:rPr lang="en-IN" sz="2400" dirty="0" smtClean="0"/>
              <a:t>, the RHS contains non-terminals S,B and C </a:t>
            </a:r>
          </a:p>
          <a:p>
            <a:r>
              <a:rPr lang="en-IN" sz="2400" dirty="0" smtClean="0"/>
              <a:t>Though S and C are capable of deriving to w in T*</a:t>
            </a:r>
          </a:p>
          <a:p>
            <a:r>
              <a:rPr lang="en-IN" sz="2400" dirty="0" smtClean="0"/>
              <a:t>Non-terminal B is not capable of deriving w in T*</a:t>
            </a:r>
          </a:p>
          <a:p>
            <a:r>
              <a:rPr lang="en-IN" sz="2400" dirty="0" smtClean="0"/>
              <a:t>Eliminating B Terminal</a:t>
            </a:r>
          </a:p>
          <a:p>
            <a:pPr marL="0" indent="0">
              <a:buNone/>
            </a:pPr>
            <a:r>
              <a:rPr lang="en-IN" sz="2400" dirty="0" smtClean="0"/>
              <a:t>	S-&gt;</a:t>
            </a:r>
            <a:r>
              <a:rPr lang="en-IN" sz="2400" dirty="0" err="1" smtClean="0"/>
              <a:t>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A-&gt;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C-&gt;ad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7801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904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	S-&gt;</a:t>
            </a:r>
            <a:r>
              <a:rPr lang="en-IN" sz="2400" dirty="0" err="1" smtClean="0"/>
              <a:t>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A-&gt;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C-&gt;ad</a:t>
            </a:r>
          </a:p>
          <a:p>
            <a:r>
              <a:rPr lang="en-IN" sz="2400" dirty="0" smtClean="0"/>
              <a:t>S is the start symbol, </a:t>
            </a:r>
          </a:p>
          <a:p>
            <a:r>
              <a:rPr lang="en-IN" sz="2400" dirty="0" smtClean="0"/>
              <a:t>Since S-&gt;</a:t>
            </a:r>
            <a:r>
              <a:rPr lang="en-IN" sz="2400" dirty="0" err="1" smtClean="0"/>
              <a:t>aC</a:t>
            </a:r>
            <a:r>
              <a:rPr lang="en-IN" sz="2400" dirty="0" smtClean="0"/>
              <a:t> , terminal a and non terminal C will also be used in derivation.</a:t>
            </a:r>
          </a:p>
          <a:p>
            <a:r>
              <a:rPr lang="en-IN" sz="2400" dirty="0" smtClean="0"/>
              <a:t>Terminal A doesn’t occur on RHS of S or C, Thus A will not be used in derivation of w in T*</a:t>
            </a:r>
          </a:p>
          <a:p>
            <a:r>
              <a:rPr lang="en-IN" sz="2400" dirty="0" smtClean="0"/>
              <a:t>Eliminating A</a:t>
            </a:r>
          </a:p>
          <a:p>
            <a:pPr marL="0" indent="0">
              <a:buNone/>
            </a:pPr>
            <a:r>
              <a:rPr lang="en-IN" sz="2400" dirty="0" smtClean="0"/>
              <a:t>	S-&gt;</a:t>
            </a:r>
            <a:r>
              <a:rPr lang="en-IN" sz="2400" dirty="0" err="1" smtClean="0"/>
              <a:t>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C-&gt;ad</a:t>
            </a:r>
          </a:p>
          <a:p>
            <a:endParaRPr lang="en-IN" sz="2400" dirty="0" smtClean="0"/>
          </a:p>
          <a:p>
            <a:r>
              <a:rPr lang="en-IN" sz="2400" dirty="0" smtClean="0"/>
              <a:t>Reduced Grammar Equivalent to the given grammar, containing no useless grammar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0851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Null Production-</a:t>
            </a:r>
          </a:p>
          <a:p>
            <a:pPr marL="0" indent="0">
              <a:buNone/>
            </a:pPr>
            <a:r>
              <a:rPr lang="en-IN" sz="2400" dirty="0" smtClean="0"/>
              <a:t>A production of the form A-&gt;</a:t>
            </a:r>
            <a:r>
              <a:rPr lang="el-GR" sz="2400" dirty="0" smtClean="0"/>
              <a:t>ε</a:t>
            </a:r>
            <a:r>
              <a:rPr lang="en-IN" sz="2400" dirty="0" smtClean="0"/>
              <a:t> is called as</a:t>
            </a:r>
            <a:r>
              <a:rPr lang="el-GR" sz="2400" dirty="0" smtClean="0"/>
              <a:t> ε</a:t>
            </a:r>
            <a:r>
              <a:rPr lang="en-IN" sz="2400" dirty="0" smtClean="0"/>
              <a:t>-production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err="1" smtClean="0"/>
              <a:t>Nullable</a:t>
            </a:r>
            <a:r>
              <a:rPr lang="en-IN" sz="2400" dirty="0" smtClean="0"/>
              <a:t> Non-terminal-</a:t>
            </a:r>
          </a:p>
          <a:p>
            <a:pPr marL="0" indent="0">
              <a:buNone/>
            </a:pPr>
            <a:r>
              <a:rPr lang="en-IN" sz="2400" dirty="0" smtClean="0"/>
              <a:t>If A is a non terminal and If A-&gt;</a:t>
            </a:r>
            <a:r>
              <a:rPr lang="el-GR" sz="2400" dirty="0" smtClean="0"/>
              <a:t> ε</a:t>
            </a:r>
            <a:r>
              <a:rPr lang="en-IN" sz="2400" dirty="0" smtClean="0"/>
              <a:t>, i.e. If A derives to an empty string in Zero, one or more derivations, then A is said to be </a:t>
            </a:r>
            <a:r>
              <a:rPr lang="en-IN" sz="2400" dirty="0" err="1" smtClean="0"/>
              <a:t>nullable</a:t>
            </a:r>
            <a:r>
              <a:rPr lang="en-IN" sz="2400" dirty="0" smtClean="0"/>
              <a:t> non-terminal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7944" y="22675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*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29400" y="971640"/>
              <a:ext cx="3209040" cy="1395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880" y="966960"/>
                <a:ext cx="3221280" cy="14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5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To eliminate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a grammar, we use the following technique:-</a:t>
            </a:r>
          </a:p>
          <a:p>
            <a:r>
              <a:rPr lang="en-IN" sz="2400" dirty="0" smtClean="0"/>
              <a:t>If A-&gt;</a:t>
            </a:r>
            <a:r>
              <a:rPr lang="el-GR" sz="2400" dirty="0" smtClean="0"/>
              <a:t>ε</a:t>
            </a:r>
            <a:r>
              <a:rPr lang="en-IN" sz="2400" dirty="0"/>
              <a:t> </a:t>
            </a:r>
            <a:r>
              <a:rPr lang="en-IN" sz="2400" dirty="0" smtClean="0"/>
              <a:t>is an  </a:t>
            </a:r>
            <a:r>
              <a:rPr lang="el-GR" sz="2400" dirty="0" smtClean="0"/>
              <a:t>ε</a:t>
            </a:r>
            <a:r>
              <a:rPr lang="en-IN" sz="2400" dirty="0" smtClean="0"/>
              <a:t>-production to be eliminated , </a:t>
            </a:r>
          </a:p>
          <a:p>
            <a:r>
              <a:rPr lang="en-IN" sz="2400" dirty="0" smtClean="0"/>
              <a:t>then we look for all those productions in the grammar whose right side contain A, </a:t>
            </a:r>
          </a:p>
          <a:p>
            <a:r>
              <a:rPr lang="en-IN" sz="2400" dirty="0" smtClean="0"/>
              <a:t>[replace each occurrence of A by </a:t>
            </a:r>
            <a:r>
              <a:rPr lang="el-GR" sz="2400" dirty="0" smtClean="0"/>
              <a:t>ε</a:t>
            </a:r>
            <a:r>
              <a:rPr lang="en-IN" sz="2400" dirty="0"/>
              <a:t> </a:t>
            </a:r>
            <a:r>
              <a:rPr lang="en-IN" sz="2400" dirty="0" smtClean="0"/>
              <a:t>in each of these productions to obtain the non-</a:t>
            </a:r>
            <a:r>
              <a:rPr lang="el-GR" sz="2400" dirty="0" smtClean="0"/>
              <a:t>ε</a:t>
            </a:r>
            <a:r>
              <a:rPr lang="en-IN" sz="2400" dirty="0"/>
              <a:t> </a:t>
            </a:r>
            <a:r>
              <a:rPr lang="en-IN" sz="2400" dirty="0" smtClean="0"/>
              <a:t>productions to be added to the grammar to keep the language generated same.]   =&gt;Addition</a:t>
            </a:r>
          </a:p>
        </p:txBody>
      </p:sp>
    </p:spTree>
    <p:extLst>
      <p:ext uri="{BB962C8B-B14F-4D97-AF65-F5344CB8AC3E}">
        <p14:creationId xmlns:p14="http://schemas.microsoft.com/office/powerpoint/2010/main" val="20259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1) Consider the following grammar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A-&gt;b|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080" y="1223640"/>
              <a:ext cx="5119200" cy="46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60" y="1220400"/>
                <a:ext cx="5131080" cy="46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11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 1) 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A-&gt;b|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To eliminate A-&gt;</a:t>
            </a:r>
            <a:r>
              <a:rPr lang="el-GR" sz="2400" dirty="0" smtClean="0"/>
              <a:t> ε</a:t>
            </a:r>
            <a:r>
              <a:rPr lang="en-IN" sz="2400" dirty="0" smtClean="0"/>
              <a:t> ,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Replace A on the right side of the production S-&gt;</a:t>
            </a:r>
            <a:r>
              <a:rPr lang="en-IN" sz="2400" dirty="0" err="1" smtClean="0"/>
              <a:t>aA</a:t>
            </a:r>
            <a:r>
              <a:rPr lang="en-IN" sz="2400" dirty="0" smtClean="0"/>
              <a:t> by </a:t>
            </a:r>
            <a:r>
              <a:rPr lang="el-GR" sz="2400" dirty="0" smtClean="0"/>
              <a:t>ε</a:t>
            </a:r>
            <a:r>
              <a:rPr lang="en-IN" sz="2400" dirty="0" smtClean="0"/>
              <a:t> </a:t>
            </a:r>
          </a:p>
          <a:p>
            <a:pPr marL="0" indent="0">
              <a:buNone/>
            </a:pPr>
            <a:r>
              <a:rPr lang="en-IN" sz="2400" dirty="0" smtClean="0"/>
              <a:t>To obtain a non </a:t>
            </a:r>
            <a:r>
              <a:rPr lang="el-GR" sz="2400" dirty="0" smtClean="0"/>
              <a:t>ε</a:t>
            </a:r>
            <a:r>
              <a:rPr lang="en-IN" sz="2400" dirty="0" smtClean="0"/>
              <a:t>-production S-&gt;a,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l-GR" sz="2400" dirty="0" smtClean="0"/>
              <a:t>ε</a:t>
            </a:r>
            <a:r>
              <a:rPr lang="en-IN" sz="2400" dirty="0" smtClean="0"/>
              <a:t>-free grammar is:-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A-&gt;b 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0240" y="5037120"/>
              <a:ext cx="329400" cy="452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20" y="5028120"/>
                <a:ext cx="34236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8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2) Consider the following grammar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 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60" y="717120"/>
              <a:ext cx="9084600" cy="614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80" y="711360"/>
                <a:ext cx="9106560" cy="61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89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2) Consider the following grammar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 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212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1528</Words>
  <Application>Microsoft Office PowerPoint</Application>
  <PresentationFormat>On-screen Show (4:3)</PresentationFormat>
  <Paragraphs>300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Simplification of CFGs  </vt:lpstr>
      <vt:lpstr>Simplification of CFG</vt:lpstr>
      <vt:lpstr>Simplification of CFG</vt:lpstr>
      <vt:lpstr>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51</cp:revision>
  <dcterms:created xsi:type="dcterms:W3CDTF">2022-03-31T05:18:34Z</dcterms:created>
  <dcterms:modified xsi:type="dcterms:W3CDTF">2024-03-22T06:10:45Z</dcterms:modified>
</cp:coreProperties>
</file>